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9"/>
  </p:notesMasterIdLst>
  <p:handoutMasterIdLst>
    <p:handoutMasterId r:id="rId20"/>
  </p:handoutMasterIdLst>
  <p:sldIdLst>
    <p:sldId id="351" r:id="rId2"/>
    <p:sldId id="345" r:id="rId3"/>
    <p:sldId id="344" r:id="rId4"/>
    <p:sldId id="347" r:id="rId5"/>
    <p:sldId id="358" r:id="rId6"/>
    <p:sldId id="353" r:id="rId7"/>
    <p:sldId id="354" r:id="rId8"/>
    <p:sldId id="369" r:id="rId9"/>
    <p:sldId id="362" r:id="rId10"/>
    <p:sldId id="363" r:id="rId11"/>
    <p:sldId id="360" r:id="rId12"/>
    <p:sldId id="371" r:id="rId13"/>
    <p:sldId id="357" r:id="rId14"/>
    <p:sldId id="346" r:id="rId15"/>
    <p:sldId id="366" r:id="rId16"/>
    <p:sldId id="368" r:id="rId17"/>
    <p:sldId id="372" r:id="rId18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6BE82"/>
    <a:srgbClr val="1E099F"/>
    <a:srgbClr val="292929"/>
    <a:srgbClr val="CC3300"/>
    <a:srgbClr val="990033"/>
    <a:srgbClr val="6666FF"/>
    <a:srgbClr val="693A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92D45-771A-4EF7-8CDD-40331ED1BB2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8449D9-D7E3-42CC-B99C-AC6FFB3F4AB9}">
      <dgm:prSet phldrT="[Текст]" custT="1"/>
      <dgm:spPr>
        <a:solidFill>
          <a:srgbClr val="E6BE82"/>
        </a:solidFill>
      </dgm:spPr>
      <dgm:t>
        <a:bodyPr/>
        <a:lstStyle/>
        <a:p>
          <a:r>
            <a:rPr lang="ru-RU" sz="2800" b="1" dirty="0" smtClean="0">
              <a:solidFill>
                <a:srgbClr val="1E099F"/>
              </a:solidFill>
              <a:latin typeface="Times New Roman" pitchFamily="18" charset="0"/>
            </a:rPr>
            <a:t>Воспитательная (социализирующая).</a:t>
          </a:r>
          <a:endParaRPr lang="ru-RU" sz="2800" b="1" dirty="0">
            <a:solidFill>
              <a:srgbClr val="1E099F"/>
            </a:solidFill>
          </a:endParaRPr>
        </a:p>
      </dgm:t>
    </dgm:pt>
    <dgm:pt modelId="{1FE01EA8-1DC4-4A87-9EA4-607B850EB5E8}" type="parTrans" cxnId="{D64531C5-733A-4C00-9F83-848BAC6E159D}">
      <dgm:prSet/>
      <dgm:spPr/>
      <dgm:t>
        <a:bodyPr/>
        <a:lstStyle/>
        <a:p>
          <a:endParaRPr lang="ru-RU"/>
        </a:p>
      </dgm:t>
    </dgm:pt>
    <dgm:pt modelId="{85A0F580-57BD-4A6B-B959-8083B7E6705D}" type="sibTrans" cxnId="{D64531C5-733A-4C00-9F83-848BAC6E159D}">
      <dgm:prSet/>
      <dgm:spPr/>
      <dgm:t>
        <a:bodyPr/>
        <a:lstStyle/>
        <a:p>
          <a:endParaRPr lang="ru-RU"/>
        </a:p>
      </dgm:t>
    </dgm:pt>
    <dgm:pt modelId="{15C7E932-9A5F-4DF4-B0DE-02482D4C54BD}">
      <dgm:prSet phldrT="[Текст]" custT="1"/>
      <dgm:spPr>
        <a:solidFill>
          <a:srgbClr val="E6BE82"/>
        </a:solidFill>
      </dgm:spPr>
      <dgm:t>
        <a:bodyPr/>
        <a:lstStyle/>
        <a:p>
          <a:r>
            <a:rPr lang="ru-RU" sz="2800" b="1" dirty="0" smtClean="0">
              <a:solidFill>
                <a:srgbClr val="1E099F"/>
              </a:solidFill>
              <a:latin typeface="Times New Roman" pitchFamily="18" charset="0"/>
            </a:rPr>
            <a:t>Хозяйственно-экономическая.</a:t>
          </a:r>
          <a:endParaRPr lang="ru-RU" sz="2800" b="1" dirty="0">
            <a:solidFill>
              <a:srgbClr val="1E099F"/>
            </a:solidFill>
          </a:endParaRPr>
        </a:p>
      </dgm:t>
    </dgm:pt>
    <dgm:pt modelId="{5CEDA373-728B-43B9-8FF2-32952130885D}" type="parTrans" cxnId="{EA0B1CCC-6606-4B05-A193-A82B49E6EB3D}">
      <dgm:prSet/>
      <dgm:spPr/>
      <dgm:t>
        <a:bodyPr/>
        <a:lstStyle/>
        <a:p>
          <a:endParaRPr lang="ru-RU"/>
        </a:p>
      </dgm:t>
    </dgm:pt>
    <dgm:pt modelId="{4508ECC6-01DE-4635-8BD0-3B5ED65AD7F2}" type="sibTrans" cxnId="{EA0B1CCC-6606-4B05-A193-A82B49E6EB3D}">
      <dgm:prSet/>
      <dgm:spPr/>
      <dgm:t>
        <a:bodyPr/>
        <a:lstStyle/>
        <a:p>
          <a:endParaRPr lang="ru-RU"/>
        </a:p>
      </dgm:t>
    </dgm:pt>
    <dgm:pt modelId="{2D07D038-4529-4427-AE94-1A4D25F78E8B}" type="pres">
      <dgm:prSet presAssocID="{0C292D45-771A-4EF7-8CDD-40331ED1BB2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BEC4B-4DFE-43EA-B964-AD14CE502689}" type="pres">
      <dgm:prSet presAssocID="{AB8449D9-D7E3-42CC-B99C-AC6FFB3F4AB9}" presName="comp" presStyleCnt="0"/>
      <dgm:spPr/>
      <dgm:t>
        <a:bodyPr/>
        <a:lstStyle/>
        <a:p>
          <a:endParaRPr lang="ru-RU"/>
        </a:p>
      </dgm:t>
    </dgm:pt>
    <dgm:pt modelId="{9188D5C3-C100-4CBF-9DBB-F9A27CD72E77}" type="pres">
      <dgm:prSet presAssocID="{AB8449D9-D7E3-42CC-B99C-AC6FFB3F4AB9}" presName="box" presStyleLbl="node1" presStyleIdx="0" presStyleCnt="2"/>
      <dgm:spPr/>
      <dgm:t>
        <a:bodyPr/>
        <a:lstStyle/>
        <a:p>
          <a:endParaRPr lang="ru-RU"/>
        </a:p>
      </dgm:t>
    </dgm:pt>
    <dgm:pt modelId="{0B93A924-44CE-4AEA-901B-F7BF00D635EE}" type="pres">
      <dgm:prSet presAssocID="{AB8449D9-D7E3-42CC-B99C-AC6FFB3F4AB9}" presName="img" presStyleLbl="fgImgPlace1" presStyleIdx="0" presStyleCnt="2" custScaleX="607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81B128-74A0-4358-8BED-5898EBB6BB05}" type="pres">
      <dgm:prSet presAssocID="{AB8449D9-D7E3-42CC-B99C-AC6FFB3F4AB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6F613-284C-4676-8C9F-A83F8B4D573E}" type="pres">
      <dgm:prSet presAssocID="{85A0F580-57BD-4A6B-B959-8083B7E6705D}" presName="spacer" presStyleCnt="0"/>
      <dgm:spPr/>
      <dgm:t>
        <a:bodyPr/>
        <a:lstStyle/>
        <a:p>
          <a:endParaRPr lang="ru-RU"/>
        </a:p>
      </dgm:t>
    </dgm:pt>
    <dgm:pt modelId="{0126B26D-5E94-4D64-AB93-712142415FE8}" type="pres">
      <dgm:prSet presAssocID="{15C7E932-9A5F-4DF4-B0DE-02482D4C54BD}" presName="comp" presStyleCnt="0"/>
      <dgm:spPr/>
      <dgm:t>
        <a:bodyPr/>
        <a:lstStyle/>
        <a:p>
          <a:endParaRPr lang="ru-RU"/>
        </a:p>
      </dgm:t>
    </dgm:pt>
    <dgm:pt modelId="{D6C23E79-A55C-43F4-9667-57258A0B43DC}" type="pres">
      <dgm:prSet presAssocID="{15C7E932-9A5F-4DF4-B0DE-02482D4C54BD}" presName="box" presStyleLbl="node1" presStyleIdx="1" presStyleCnt="2"/>
      <dgm:spPr/>
      <dgm:t>
        <a:bodyPr/>
        <a:lstStyle/>
        <a:p>
          <a:endParaRPr lang="ru-RU"/>
        </a:p>
      </dgm:t>
    </dgm:pt>
    <dgm:pt modelId="{9E466899-CBBC-4B4C-91E3-9DF4465AD825}" type="pres">
      <dgm:prSet presAssocID="{15C7E932-9A5F-4DF4-B0DE-02482D4C54BD}" presName="img" presStyleLbl="fgImgPlace1" presStyleIdx="1" presStyleCnt="2" custScaleX="64064" custLinFactNeighborX="-1670" custLinFactNeighborY="-57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EADF52-DB09-48B0-B1CF-31DB99C62454}" type="pres">
      <dgm:prSet presAssocID="{15C7E932-9A5F-4DF4-B0DE-02482D4C54B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F079A-48D6-404A-AC93-137F6C7E6CA9}" type="presOf" srcId="{0C292D45-771A-4EF7-8CDD-40331ED1BB29}" destId="{2D07D038-4529-4427-AE94-1A4D25F78E8B}" srcOrd="0" destOrd="0" presId="urn:microsoft.com/office/officeart/2005/8/layout/vList4#1"/>
    <dgm:cxn modelId="{0D5DF08E-EC0F-40CF-A3CF-EA0B000277EE}" type="presOf" srcId="{AB8449D9-D7E3-42CC-B99C-AC6FFB3F4AB9}" destId="{9188D5C3-C100-4CBF-9DBB-F9A27CD72E77}" srcOrd="0" destOrd="0" presId="urn:microsoft.com/office/officeart/2005/8/layout/vList4#1"/>
    <dgm:cxn modelId="{D64531C5-733A-4C00-9F83-848BAC6E159D}" srcId="{0C292D45-771A-4EF7-8CDD-40331ED1BB29}" destId="{AB8449D9-D7E3-42CC-B99C-AC6FFB3F4AB9}" srcOrd="0" destOrd="0" parTransId="{1FE01EA8-1DC4-4A87-9EA4-607B850EB5E8}" sibTransId="{85A0F580-57BD-4A6B-B959-8083B7E6705D}"/>
    <dgm:cxn modelId="{6A111734-17D9-471A-AD17-79F23A827721}" type="presOf" srcId="{15C7E932-9A5F-4DF4-B0DE-02482D4C54BD}" destId="{D6C23E79-A55C-43F4-9667-57258A0B43DC}" srcOrd="0" destOrd="0" presId="urn:microsoft.com/office/officeart/2005/8/layout/vList4#1"/>
    <dgm:cxn modelId="{A2C9CCFC-E0CC-4E92-8D1F-8DD73C52E7A5}" type="presOf" srcId="{AB8449D9-D7E3-42CC-B99C-AC6FFB3F4AB9}" destId="{3481B128-74A0-4358-8BED-5898EBB6BB05}" srcOrd="1" destOrd="0" presId="urn:microsoft.com/office/officeart/2005/8/layout/vList4#1"/>
    <dgm:cxn modelId="{EA0B1CCC-6606-4B05-A193-A82B49E6EB3D}" srcId="{0C292D45-771A-4EF7-8CDD-40331ED1BB29}" destId="{15C7E932-9A5F-4DF4-B0DE-02482D4C54BD}" srcOrd="1" destOrd="0" parTransId="{5CEDA373-728B-43B9-8FF2-32952130885D}" sibTransId="{4508ECC6-01DE-4635-8BD0-3B5ED65AD7F2}"/>
    <dgm:cxn modelId="{5DE05A32-9867-4EC6-965F-6E6668FAF1EC}" type="presOf" srcId="{15C7E932-9A5F-4DF4-B0DE-02482D4C54BD}" destId="{FDEADF52-DB09-48B0-B1CF-31DB99C62454}" srcOrd="1" destOrd="0" presId="urn:microsoft.com/office/officeart/2005/8/layout/vList4#1"/>
    <dgm:cxn modelId="{6C4D6B17-3EAD-4B6D-A401-B0DE9789A3D1}" type="presParOf" srcId="{2D07D038-4529-4427-AE94-1A4D25F78E8B}" destId="{19CBEC4B-4DFE-43EA-B964-AD14CE502689}" srcOrd="0" destOrd="0" presId="urn:microsoft.com/office/officeart/2005/8/layout/vList4#1"/>
    <dgm:cxn modelId="{1D658AB6-ED12-44B3-8E31-C2BD0C7BA66D}" type="presParOf" srcId="{19CBEC4B-4DFE-43EA-B964-AD14CE502689}" destId="{9188D5C3-C100-4CBF-9DBB-F9A27CD72E77}" srcOrd="0" destOrd="0" presId="urn:microsoft.com/office/officeart/2005/8/layout/vList4#1"/>
    <dgm:cxn modelId="{0860A54C-B50B-4C6C-899D-C063D2DEF4B1}" type="presParOf" srcId="{19CBEC4B-4DFE-43EA-B964-AD14CE502689}" destId="{0B93A924-44CE-4AEA-901B-F7BF00D635EE}" srcOrd="1" destOrd="0" presId="urn:microsoft.com/office/officeart/2005/8/layout/vList4#1"/>
    <dgm:cxn modelId="{0734DFBB-995C-4DBC-BE46-7FDEF81DAD92}" type="presParOf" srcId="{19CBEC4B-4DFE-43EA-B964-AD14CE502689}" destId="{3481B128-74A0-4358-8BED-5898EBB6BB05}" srcOrd="2" destOrd="0" presId="urn:microsoft.com/office/officeart/2005/8/layout/vList4#1"/>
    <dgm:cxn modelId="{E9496A23-3AA0-47B3-A6DC-56907D7EE8BF}" type="presParOf" srcId="{2D07D038-4529-4427-AE94-1A4D25F78E8B}" destId="{06F6F613-284C-4676-8C9F-A83F8B4D573E}" srcOrd="1" destOrd="0" presId="urn:microsoft.com/office/officeart/2005/8/layout/vList4#1"/>
    <dgm:cxn modelId="{F021776A-10D3-4652-959A-650DDD2043EB}" type="presParOf" srcId="{2D07D038-4529-4427-AE94-1A4D25F78E8B}" destId="{0126B26D-5E94-4D64-AB93-712142415FE8}" srcOrd="2" destOrd="0" presId="urn:microsoft.com/office/officeart/2005/8/layout/vList4#1"/>
    <dgm:cxn modelId="{ED9C774C-3D09-418D-BC66-FAFC69AF7C46}" type="presParOf" srcId="{0126B26D-5E94-4D64-AB93-712142415FE8}" destId="{D6C23E79-A55C-43F4-9667-57258A0B43DC}" srcOrd="0" destOrd="0" presId="urn:microsoft.com/office/officeart/2005/8/layout/vList4#1"/>
    <dgm:cxn modelId="{E8F40D8E-4925-40D9-8456-086D6209E407}" type="presParOf" srcId="{0126B26D-5E94-4D64-AB93-712142415FE8}" destId="{9E466899-CBBC-4B4C-91E3-9DF4465AD825}" srcOrd="1" destOrd="0" presId="urn:microsoft.com/office/officeart/2005/8/layout/vList4#1"/>
    <dgm:cxn modelId="{AA7824FD-F846-45D8-99D4-664CB0971225}" type="presParOf" srcId="{0126B26D-5E94-4D64-AB93-712142415FE8}" destId="{FDEADF52-DB09-48B0-B1CF-31DB99C62454}" srcOrd="2" destOrd="0" presId="urn:microsoft.com/office/officeart/2005/8/layout/vList4#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7FF75-1D60-4A33-92CB-1422DDC98409}">
      <dgm:prSet phldrT="[Текст]" custT="1"/>
      <dgm:spPr/>
      <dgm:t>
        <a:bodyPr/>
        <a:lstStyle/>
        <a:p>
          <a:endParaRPr lang="ru-RU" sz="2800" dirty="0"/>
        </a:p>
      </dgm:t>
    </dgm:pt>
    <dgm:pt modelId="{774ED203-7739-4D43-9B88-C6453D6BD870}" type="parTrans" cxnId="{C1B1C5E5-840B-4F46-B164-FB667FD41CD1}">
      <dgm:prSet/>
      <dgm:spPr/>
      <dgm:t>
        <a:bodyPr/>
        <a:lstStyle/>
        <a:p>
          <a:endParaRPr lang="ru-RU"/>
        </a:p>
      </dgm:t>
    </dgm:pt>
    <dgm:pt modelId="{F5CE328D-EAD4-4108-812D-87FBCFBEF0A4}" type="sibTrans" cxnId="{C1B1C5E5-840B-4F46-B164-FB667FD41CD1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1DE08-EF03-47DA-A201-B1502396FE1B}" type="pres">
      <dgm:prSet presAssocID="{67E7FF75-1D60-4A33-92CB-1422DDC98409}" presName="linNode" presStyleCnt="0"/>
      <dgm:spPr/>
    </dgm:pt>
    <dgm:pt modelId="{0E09453C-AAC0-4F08-91CC-FAEB692C6E28}" type="pres">
      <dgm:prSet presAssocID="{67E7FF75-1D60-4A33-92CB-1422DDC98409}" presName="parentText" presStyleLbl="node1" presStyleIdx="0" presStyleCnt="1" custScaleX="277778" custScaleY="100000" custLinFactNeighborX="5909" custLinFactNeighborY="1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915A6-1D7B-4413-A93F-883F7E4AAD3A}" type="presOf" srcId="{67E7FF75-1D60-4A33-92CB-1422DDC98409}" destId="{0E09453C-AAC0-4F08-91CC-FAEB692C6E28}" srcOrd="0" destOrd="0" presId="urn:microsoft.com/office/officeart/2005/8/layout/vList5"/>
    <dgm:cxn modelId="{C1B1C5E5-840B-4F46-B164-FB667FD41CD1}" srcId="{404B0129-378C-4114-AFEE-BD28DFF94739}" destId="{67E7FF75-1D60-4A33-92CB-1422DDC98409}" srcOrd="0" destOrd="0" parTransId="{774ED203-7739-4D43-9B88-C6453D6BD870}" sibTransId="{F5CE328D-EAD4-4108-812D-87FBCFBEF0A4}"/>
    <dgm:cxn modelId="{5723C7E2-C778-46F7-A93A-9F562C996EB8}" type="presOf" srcId="{404B0129-378C-4114-AFEE-BD28DFF94739}" destId="{6DD3E52F-DC72-4B7B-B77D-327B486CD3BF}" srcOrd="0" destOrd="0" presId="urn:microsoft.com/office/officeart/2005/8/layout/vList5"/>
    <dgm:cxn modelId="{164B4B62-D8A2-4073-BDFA-3DD88602EFE9}" type="presParOf" srcId="{6DD3E52F-DC72-4B7B-B77D-327B486CD3BF}" destId="{6FA1DE08-EF03-47DA-A201-B1502396FE1B}" srcOrd="0" destOrd="0" presId="urn:microsoft.com/office/officeart/2005/8/layout/vList5"/>
    <dgm:cxn modelId="{554A8F9E-EB0E-41A1-BE37-E2C2A95A4F7D}" type="presParOf" srcId="{6FA1DE08-EF03-47DA-A201-B1502396FE1B}" destId="{0E09453C-AAC0-4F08-91CC-FAEB692C6E28}" srcOrd="0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F28B-A5B5-4342-8933-9A973C79D54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3E00"/>
              </a:solidFill>
            </a:rPr>
            <a:t>Традиционные или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3E00"/>
              </a:solidFill>
            </a:rPr>
            <a:t>патриархальные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3E00"/>
              </a:solidFill>
            </a:rPr>
            <a:t>(</a:t>
          </a:r>
          <a:r>
            <a:rPr lang="ru-RU" sz="2400" b="1" dirty="0" err="1" smtClean="0">
              <a:solidFill>
                <a:srgbClr val="003E00"/>
              </a:solidFill>
            </a:rPr>
            <a:t>однокарьерные</a:t>
          </a:r>
          <a:r>
            <a:rPr lang="ru-RU" sz="2400" b="1" dirty="0" smtClean="0">
              <a:solidFill>
                <a:srgbClr val="003E00"/>
              </a:solidFill>
            </a:rPr>
            <a:t>)</a:t>
          </a:r>
          <a:endParaRPr lang="ru-RU" sz="2400" dirty="0"/>
        </a:p>
      </dgm:t>
    </dgm:pt>
    <dgm:pt modelId="{4764B702-9E1C-42A5-A0FE-2C3A0F228D90}" type="parTrans" cxnId="{5B60B888-2DE8-407C-B42B-F098364E43A5}">
      <dgm:prSet/>
      <dgm:spPr/>
      <dgm:t>
        <a:bodyPr/>
        <a:lstStyle/>
        <a:p>
          <a:endParaRPr lang="ru-RU"/>
        </a:p>
      </dgm:t>
    </dgm:pt>
    <dgm:pt modelId="{DE52E855-017D-494D-A126-02F7C8EBAE21}" type="sibTrans" cxnId="{5B60B888-2DE8-407C-B42B-F098364E43A5}">
      <dgm:prSet/>
      <dgm:spPr/>
      <dgm:t>
        <a:bodyPr/>
        <a:lstStyle/>
        <a:p>
          <a:endParaRPr lang="ru-RU"/>
        </a:p>
      </dgm:t>
    </dgm:pt>
    <dgm:pt modelId="{9A7D46F4-35F3-4295-9EFA-BAA26FBAF3C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3E00"/>
              </a:solidFill>
            </a:rPr>
            <a:t>Партнерские или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3E00"/>
              </a:solidFill>
            </a:rPr>
            <a:t>эгалитарные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3E00"/>
              </a:solidFill>
            </a:rPr>
            <a:t>(</a:t>
          </a:r>
          <a:r>
            <a:rPr lang="ru-RU" sz="2400" b="1" dirty="0" err="1" smtClean="0">
              <a:solidFill>
                <a:srgbClr val="003E00"/>
              </a:solidFill>
            </a:rPr>
            <a:t>двухкарьерные</a:t>
          </a:r>
          <a:r>
            <a:rPr lang="ru-RU" sz="2400" b="1" dirty="0" smtClean="0">
              <a:solidFill>
                <a:srgbClr val="003E00"/>
              </a:solidFill>
            </a:rPr>
            <a:t>)</a:t>
          </a:r>
          <a:endParaRPr lang="ru-RU" sz="2400" dirty="0"/>
        </a:p>
      </dgm:t>
    </dgm:pt>
    <dgm:pt modelId="{D0AB4A40-5C20-47C7-B0FB-BEDF52E4AC41}" type="parTrans" cxnId="{5C9DFA91-7B71-4710-89C7-78566A6C9CDB}">
      <dgm:prSet/>
      <dgm:spPr/>
      <dgm:t>
        <a:bodyPr/>
        <a:lstStyle/>
        <a:p>
          <a:endParaRPr lang="ru-RU"/>
        </a:p>
      </dgm:t>
    </dgm:pt>
    <dgm:pt modelId="{0BED9F97-73ED-4D5A-9008-66A9893F02B3}" type="sibTrans" cxnId="{5C9DFA91-7B71-4710-89C7-78566A6C9CDB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31D01-BC40-4FAC-885F-5474DCB76CC7}" type="pres">
      <dgm:prSet presAssocID="{DA4EF28B-A5B5-4342-8933-9A973C79D544}" presName="linNode" presStyleCnt="0"/>
      <dgm:spPr/>
    </dgm:pt>
    <dgm:pt modelId="{068AA97C-7621-4214-BF05-CB9D85180D4E}" type="pres">
      <dgm:prSet presAssocID="{DA4EF28B-A5B5-4342-8933-9A973C79D544}" presName="parentText" presStyleLbl="node1" presStyleIdx="0" presStyleCnt="2" custScaleX="270880" custScaleY="53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EA9E3-FE25-4CE8-AA87-E42F504CB05F}" type="pres">
      <dgm:prSet presAssocID="{DE52E855-017D-494D-A126-02F7C8EBAE21}" presName="sp" presStyleCnt="0"/>
      <dgm:spPr/>
    </dgm:pt>
    <dgm:pt modelId="{AB928FA4-71BF-425B-998C-A45C5956BA81}" type="pres">
      <dgm:prSet presAssocID="{9A7D46F4-35F3-4295-9EFA-BAA26FBAF3C2}" presName="linNode" presStyleCnt="0"/>
      <dgm:spPr/>
    </dgm:pt>
    <dgm:pt modelId="{0D3BD81C-B7EA-43FC-ABD7-A317198066C8}" type="pres">
      <dgm:prSet presAssocID="{9A7D46F4-35F3-4295-9EFA-BAA26FBAF3C2}" presName="parentText" presStyleLbl="node1" presStyleIdx="1" presStyleCnt="2" custScaleX="277778" custScaleY="64730" custLinFactNeighborX="-136" custLinFactNeighborY="1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0B888-2DE8-407C-B42B-F098364E43A5}" srcId="{404B0129-378C-4114-AFEE-BD28DFF94739}" destId="{DA4EF28B-A5B5-4342-8933-9A973C79D544}" srcOrd="0" destOrd="0" parTransId="{4764B702-9E1C-42A5-A0FE-2C3A0F228D90}" sibTransId="{DE52E855-017D-494D-A126-02F7C8EBAE21}"/>
    <dgm:cxn modelId="{5C9DFA91-7B71-4710-89C7-78566A6C9CDB}" srcId="{404B0129-378C-4114-AFEE-BD28DFF94739}" destId="{9A7D46F4-35F3-4295-9EFA-BAA26FBAF3C2}" srcOrd="1" destOrd="0" parTransId="{D0AB4A40-5C20-47C7-B0FB-BEDF52E4AC41}" sibTransId="{0BED9F97-73ED-4D5A-9008-66A9893F02B3}"/>
    <dgm:cxn modelId="{6D9227AB-208A-45CA-9A85-4194FA8EBEA6}" type="presOf" srcId="{404B0129-378C-4114-AFEE-BD28DFF94739}" destId="{6DD3E52F-DC72-4B7B-B77D-327B486CD3BF}" srcOrd="0" destOrd="0" presId="urn:microsoft.com/office/officeart/2005/8/layout/vList5"/>
    <dgm:cxn modelId="{C1BE00E1-2E75-4459-B10D-57ED1F9C9454}" type="presOf" srcId="{9A7D46F4-35F3-4295-9EFA-BAA26FBAF3C2}" destId="{0D3BD81C-B7EA-43FC-ABD7-A317198066C8}" srcOrd="0" destOrd="0" presId="urn:microsoft.com/office/officeart/2005/8/layout/vList5"/>
    <dgm:cxn modelId="{8D5AA510-AAD5-4A5C-B2A4-79EA1E7DECBE}" type="presOf" srcId="{DA4EF28B-A5B5-4342-8933-9A973C79D544}" destId="{068AA97C-7621-4214-BF05-CB9D85180D4E}" srcOrd="0" destOrd="0" presId="urn:microsoft.com/office/officeart/2005/8/layout/vList5"/>
    <dgm:cxn modelId="{B087BD1F-B290-4D47-83A7-B0D1CA2AB4D2}" type="presParOf" srcId="{6DD3E52F-DC72-4B7B-B77D-327B486CD3BF}" destId="{4A431D01-BC40-4FAC-885F-5474DCB76CC7}" srcOrd="0" destOrd="0" presId="urn:microsoft.com/office/officeart/2005/8/layout/vList5"/>
    <dgm:cxn modelId="{1DE9C5C7-74C5-432C-ACFA-E5273E4F209B}" type="presParOf" srcId="{4A431D01-BC40-4FAC-885F-5474DCB76CC7}" destId="{068AA97C-7621-4214-BF05-CB9D85180D4E}" srcOrd="0" destOrd="0" presId="urn:microsoft.com/office/officeart/2005/8/layout/vList5"/>
    <dgm:cxn modelId="{CAE5B4C2-938B-4E0F-94AE-5ABFA29DEE18}" type="presParOf" srcId="{6DD3E52F-DC72-4B7B-B77D-327B486CD3BF}" destId="{539EA9E3-FE25-4CE8-AA87-E42F504CB05F}" srcOrd="1" destOrd="0" presId="urn:microsoft.com/office/officeart/2005/8/layout/vList5"/>
    <dgm:cxn modelId="{3A607B3F-A08E-4948-A723-D82452D754E8}" type="presParOf" srcId="{6DD3E52F-DC72-4B7B-B77D-327B486CD3BF}" destId="{AB928FA4-71BF-425B-998C-A45C5956BA81}" srcOrd="2" destOrd="0" presId="urn:microsoft.com/office/officeart/2005/8/layout/vList5"/>
    <dgm:cxn modelId="{99F2414E-4E12-4280-86F7-79CC6B7FD4EA}" type="presParOf" srcId="{AB928FA4-71BF-425B-998C-A45C5956BA81}" destId="{0D3BD81C-B7EA-43FC-ABD7-A317198066C8}" srcOrd="0" destOrd="0" presId="urn:microsoft.com/office/officeart/2005/8/layout/vList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F28B-A5B5-4342-8933-9A973C79D544}">
      <dgm:prSet phldrT="[Текст]" custT="1"/>
      <dgm:spPr/>
      <dgm:t>
        <a:bodyPr/>
        <a:lstStyle/>
        <a:p>
          <a:endParaRPr lang="ru-RU" sz="2400" dirty="0"/>
        </a:p>
      </dgm:t>
    </dgm:pt>
    <dgm:pt modelId="{4764B702-9E1C-42A5-A0FE-2C3A0F228D90}" type="parTrans" cxnId="{5B60B888-2DE8-407C-B42B-F098364E43A5}">
      <dgm:prSet/>
      <dgm:spPr/>
      <dgm:t>
        <a:bodyPr/>
        <a:lstStyle/>
        <a:p>
          <a:endParaRPr lang="ru-RU"/>
        </a:p>
      </dgm:t>
    </dgm:pt>
    <dgm:pt modelId="{DE52E855-017D-494D-A126-02F7C8EBAE21}" type="sibTrans" cxnId="{5B60B888-2DE8-407C-B42B-F098364E43A5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31D01-BC40-4FAC-885F-5474DCB76CC7}" type="pres">
      <dgm:prSet presAssocID="{DA4EF28B-A5B5-4342-8933-9A973C79D544}" presName="linNode" presStyleCnt="0"/>
      <dgm:spPr/>
    </dgm:pt>
    <dgm:pt modelId="{068AA97C-7621-4214-BF05-CB9D85180D4E}" type="pres">
      <dgm:prSet presAssocID="{DA4EF28B-A5B5-4342-8933-9A973C79D544}" presName="parentText" presStyleLbl="node1" presStyleIdx="0" presStyleCnt="1" custScaleX="278049" custScaleY="100098" custLinFactY="-100000" custLinFactNeighborX="2461" custLinFactNeighborY="-102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0B888-2DE8-407C-B42B-F098364E43A5}" srcId="{404B0129-378C-4114-AFEE-BD28DFF94739}" destId="{DA4EF28B-A5B5-4342-8933-9A973C79D544}" srcOrd="0" destOrd="0" parTransId="{4764B702-9E1C-42A5-A0FE-2C3A0F228D90}" sibTransId="{DE52E855-017D-494D-A126-02F7C8EBAE21}"/>
    <dgm:cxn modelId="{25A98BF5-9433-4B91-8EBF-ADA7BA94D828}" type="presOf" srcId="{404B0129-378C-4114-AFEE-BD28DFF94739}" destId="{6DD3E52F-DC72-4B7B-B77D-327B486CD3BF}" srcOrd="0" destOrd="0" presId="urn:microsoft.com/office/officeart/2005/8/layout/vList5"/>
    <dgm:cxn modelId="{1920F150-897E-409A-B18F-3F4DA5725AEB}" type="presOf" srcId="{DA4EF28B-A5B5-4342-8933-9A973C79D544}" destId="{068AA97C-7621-4214-BF05-CB9D85180D4E}" srcOrd="0" destOrd="0" presId="urn:microsoft.com/office/officeart/2005/8/layout/vList5"/>
    <dgm:cxn modelId="{A660A135-0839-461B-97C1-FDC7CA9CB955}" type="presParOf" srcId="{6DD3E52F-DC72-4B7B-B77D-327B486CD3BF}" destId="{4A431D01-BC40-4FAC-885F-5474DCB76CC7}" srcOrd="0" destOrd="0" presId="urn:microsoft.com/office/officeart/2005/8/layout/vList5"/>
    <dgm:cxn modelId="{44C2031E-A8BC-4EDA-8C3E-A1BF3A11A448}" type="presParOf" srcId="{4A431D01-BC40-4FAC-885F-5474DCB76CC7}" destId="{068AA97C-7621-4214-BF05-CB9D85180D4E}" srcOrd="0" destOrd="0" presId="urn:microsoft.com/office/officeart/2005/8/layout/vList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F28B-A5B5-4342-8933-9A973C79D544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400" b="1" dirty="0" err="1" smtClean="0">
              <a:solidFill>
                <a:schemeClr val="accent2">
                  <a:lumMod val="50000"/>
                </a:schemeClr>
              </a:solidFill>
            </a:rPr>
            <a:t>Нуклеарная</a:t>
          </a:r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4764B702-9E1C-42A5-A0FE-2C3A0F228D90}" type="parTrans" cxnId="{5B60B888-2DE8-407C-B42B-F098364E43A5}">
      <dgm:prSet/>
      <dgm:spPr/>
      <dgm:t>
        <a:bodyPr/>
        <a:lstStyle/>
        <a:p>
          <a:endParaRPr lang="ru-RU"/>
        </a:p>
      </dgm:t>
    </dgm:pt>
    <dgm:pt modelId="{DE52E855-017D-494D-A126-02F7C8EBAE21}" type="sibTrans" cxnId="{5B60B888-2DE8-407C-B42B-F098364E43A5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31D01-BC40-4FAC-885F-5474DCB76CC7}" type="pres">
      <dgm:prSet presAssocID="{DA4EF28B-A5B5-4342-8933-9A973C79D544}" presName="linNode" presStyleCnt="0"/>
      <dgm:spPr/>
    </dgm:pt>
    <dgm:pt modelId="{068AA97C-7621-4214-BF05-CB9D85180D4E}" type="pres">
      <dgm:prSet presAssocID="{DA4EF28B-A5B5-4342-8933-9A973C79D544}" presName="parentText" presStyleLbl="node1" presStyleIdx="0" presStyleCnt="1" custScaleX="278049" custScaleY="100098" custLinFactY="-100000" custLinFactNeighborX="2461" custLinFactNeighborY="-102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0B888-2DE8-407C-B42B-F098364E43A5}" srcId="{404B0129-378C-4114-AFEE-BD28DFF94739}" destId="{DA4EF28B-A5B5-4342-8933-9A973C79D544}" srcOrd="0" destOrd="0" parTransId="{4764B702-9E1C-42A5-A0FE-2C3A0F228D90}" sibTransId="{DE52E855-017D-494D-A126-02F7C8EBAE21}"/>
    <dgm:cxn modelId="{60343B1B-A9CD-40AD-8A28-5927AF8DF914}" type="presOf" srcId="{404B0129-378C-4114-AFEE-BD28DFF94739}" destId="{6DD3E52F-DC72-4B7B-B77D-327B486CD3BF}" srcOrd="0" destOrd="0" presId="urn:microsoft.com/office/officeart/2005/8/layout/vList5"/>
    <dgm:cxn modelId="{7D0AF36B-1735-4D16-8E5B-351BBCA6EFAE}" type="presOf" srcId="{DA4EF28B-A5B5-4342-8933-9A973C79D544}" destId="{068AA97C-7621-4214-BF05-CB9D85180D4E}" srcOrd="0" destOrd="0" presId="urn:microsoft.com/office/officeart/2005/8/layout/vList5"/>
    <dgm:cxn modelId="{9154F9D6-7C3B-4302-B4AD-6899035DC0B3}" type="presParOf" srcId="{6DD3E52F-DC72-4B7B-B77D-327B486CD3BF}" destId="{4A431D01-BC40-4FAC-885F-5474DCB76CC7}" srcOrd="0" destOrd="0" presId="urn:microsoft.com/office/officeart/2005/8/layout/vList5"/>
    <dgm:cxn modelId="{B354E4DF-9CB6-4ADC-A8C4-B1F0CC40EE62}" type="presParOf" srcId="{4A431D01-BC40-4FAC-885F-5474DCB76CC7}" destId="{068AA97C-7621-4214-BF05-CB9D85180D4E}" srcOrd="0" destOrd="0" presId="urn:microsoft.com/office/officeart/2005/8/layout/vList5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F28B-A5B5-4342-8933-9A973C79D544}">
      <dgm:prSet phldrT="[Текст]" custT="1"/>
      <dgm:spPr/>
      <dgm:t>
        <a:bodyPr/>
        <a:lstStyle/>
        <a:p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4764B702-9E1C-42A5-A0FE-2C3A0F228D90}" type="parTrans" cxnId="{5B60B888-2DE8-407C-B42B-F098364E43A5}">
      <dgm:prSet/>
      <dgm:spPr/>
      <dgm:t>
        <a:bodyPr/>
        <a:lstStyle/>
        <a:p>
          <a:endParaRPr lang="ru-RU"/>
        </a:p>
      </dgm:t>
    </dgm:pt>
    <dgm:pt modelId="{DE52E855-017D-494D-A126-02F7C8EBAE21}" type="sibTrans" cxnId="{5B60B888-2DE8-407C-B42B-F098364E43A5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31D01-BC40-4FAC-885F-5474DCB76CC7}" type="pres">
      <dgm:prSet presAssocID="{DA4EF28B-A5B5-4342-8933-9A973C79D544}" presName="linNode" presStyleCnt="0"/>
      <dgm:spPr/>
    </dgm:pt>
    <dgm:pt modelId="{068AA97C-7621-4214-BF05-CB9D85180D4E}" type="pres">
      <dgm:prSet presAssocID="{DA4EF28B-A5B5-4342-8933-9A973C79D544}" presName="parentText" presStyleLbl="node1" presStyleIdx="0" presStyleCnt="1" custScaleX="278049" custScaleY="100098" custLinFactY="-100000" custLinFactNeighborX="2461" custLinFactNeighborY="-102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0B888-2DE8-407C-B42B-F098364E43A5}" srcId="{404B0129-378C-4114-AFEE-BD28DFF94739}" destId="{DA4EF28B-A5B5-4342-8933-9A973C79D544}" srcOrd="0" destOrd="0" parTransId="{4764B702-9E1C-42A5-A0FE-2C3A0F228D90}" sibTransId="{DE52E855-017D-494D-A126-02F7C8EBAE21}"/>
    <dgm:cxn modelId="{A68424E0-7100-427F-9874-07E1F1B045E0}" type="presOf" srcId="{DA4EF28B-A5B5-4342-8933-9A973C79D544}" destId="{068AA97C-7621-4214-BF05-CB9D85180D4E}" srcOrd="0" destOrd="0" presId="urn:microsoft.com/office/officeart/2005/8/layout/vList5"/>
    <dgm:cxn modelId="{3AF360E2-E108-4CE5-A6E4-4EC830900537}" type="presOf" srcId="{404B0129-378C-4114-AFEE-BD28DFF94739}" destId="{6DD3E52F-DC72-4B7B-B77D-327B486CD3BF}" srcOrd="0" destOrd="0" presId="urn:microsoft.com/office/officeart/2005/8/layout/vList5"/>
    <dgm:cxn modelId="{D91A754F-75A1-40CA-A7BB-6F6071A67C39}" type="presParOf" srcId="{6DD3E52F-DC72-4B7B-B77D-327B486CD3BF}" destId="{4A431D01-BC40-4FAC-885F-5474DCB76CC7}" srcOrd="0" destOrd="0" presId="urn:microsoft.com/office/officeart/2005/8/layout/vList5"/>
    <dgm:cxn modelId="{DFC487E5-EE22-4677-8B79-16CB25E87C6A}" type="presParOf" srcId="{4A431D01-BC40-4FAC-885F-5474DCB76CC7}" destId="{068AA97C-7621-4214-BF05-CB9D85180D4E}" srcOrd="0" destOrd="0" presId="urn:microsoft.com/office/officeart/2005/8/layout/vList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F28B-A5B5-4342-8933-9A973C79D54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3E00"/>
              </a:solidFill>
            </a:rPr>
            <a:t>Бездетные</a:t>
          </a:r>
          <a:endParaRPr lang="ru-RU" sz="2800" dirty="0"/>
        </a:p>
      </dgm:t>
    </dgm:pt>
    <dgm:pt modelId="{4764B702-9E1C-42A5-A0FE-2C3A0F228D90}" type="parTrans" cxnId="{5B60B888-2DE8-407C-B42B-F098364E43A5}">
      <dgm:prSet/>
      <dgm:spPr/>
      <dgm:t>
        <a:bodyPr/>
        <a:lstStyle/>
        <a:p>
          <a:endParaRPr lang="ru-RU"/>
        </a:p>
      </dgm:t>
    </dgm:pt>
    <dgm:pt modelId="{DE52E855-017D-494D-A126-02F7C8EBAE21}" type="sibTrans" cxnId="{5B60B888-2DE8-407C-B42B-F098364E43A5}">
      <dgm:prSet/>
      <dgm:spPr/>
      <dgm:t>
        <a:bodyPr/>
        <a:lstStyle/>
        <a:p>
          <a:endParaRPr lang="ru-RU"/>
        </a:p>
      </dgm:t>
    </dgm:pt>
    <dgm:pt modelId="{9A7D46F4-35F3-4295-9EFA-BAA26FBAF3C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3E00"/>
              </a:solidFill>
            </a:rPr>
            <a:t>Однодетные</a:t>
          </a:r>
          <a:endParaRPr lang="ru-RU" sz="2800" dirty="0"/>
        </a:p>
      </dgm:t>
    </dgm:pt>
    <dgm:pt modelId="{D0AB4A40-5C20-47C7-B0FB-BEDF52E4AC41}" type="parTrans" cxnId="{5C9DFA91-7B71-4710-89C7-78566A6C9CDB}">
      <dgm:prSet/>
      <dgm:spPr/>
      <dgm:t>
        <a:bodyPr/>
        <a:lstStyle/>
        <a:p>
          <a:endParaRPr lang="ru-RU"/>
        </a:p>
      </dgm:t>
    </dgm:pt>
    <dgm:pt modelId="{0BED9F97-73ED-4D5A-9008-66A9893F02B3}" type="sibTrans" cxnId="{5C9DFA91-7B71-4710-89C7-78566A6C9CDB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31D01-BC40-4FAC-885F-5474DCB76CC7}" type="pres">
      <dgm:prSet presAssocID="{DA4EF28B-A5B5-4342-8933-9A973C79D544}" presName="linNode" presStyleCnt="0"/>
      <dgm:spPr/>
    </dgm:pt>
    <dgm:pt modelId="{068AA97C-7621-4214-BF05-CB9D85180D4E}" type="pres">
      <dgm:prSet presAssocID="{DA4EF28B-A5B5-4342-8933-9A973C79D544}" presName="parentText" presStyleLbl="node1" presStyleIdx="0" presStyleCnt="2" custScaleX="277778" custScaleY="59404" custLinFactNeighborX="-7080" custLinFactNeighborY="-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EA9E3-FE25-4CE8-AA87-E42F504CB05F}" type="pres">
      <dgm:prSet presAssocID="{DE52E855-017D-494D-A126-02F7C8EBAE21}" presName="sp" presStyleCnt="0"/>
      <dgm:spPr/>
    </dgm:pt>
    <dgm:pt modelId="{AB928FA4-71BF-425B-998C-A45C5956BA81}" type="pres">
      <dgm:prSet presAssocID="{9A7D46F4-35F3-4295-9EFA-BAA26FBAF3C2}" presName="linNode" presStyleCnt="0"/>
      <dgm:spPr/>
    </dgm:pt>
    <dgm:pt modelId="{0D3BD81C-B7EA-43FC-ABD7-A317198066C8}" type="pres">
      <dgm:prSet presAssocID="{9A7D46F4-35F3-4295-9EFA-BAA26FBAF3C2}" presName="parentText" presStyleLbl="node1" presStyleIdx="1" presStyleCnt="2" custScaleX="277778" custScaleY="608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EFCF8-3E91-42AC-BF09-7E2A80195C55}" type="presOf" srcId="{DA4EF28B-A5B5-4342-8933-9A973C79D544}" destId="{068AA97C-7621-4214-BF05-CB9D85180D4E}" srcOrd="0" destOrd="0" presId="urn:microsoft.com/office/officeart/2005/8/layout/vList5"/>
    <dgm:cxn modelId="{8A29B46D-F97F-4382-BA56-C9EC3DBD379C}" type="presOf" srcId="{9A7D46F4-35F3-4295-9EFA-BAA26FBAF3C2}" destId="{0D3BD81C-B7EA-43FC-ABD7-A317198066C8}" srcOrd="0" destOrd="0" presId="urn:microsoft.com/office/officeart/2005/8/layout/vList5"/>
    <dgm:cxn modelId="{5B60B888-2DE8-407C-B42B-F098364E43A5}" srcId="{404B0129-378C-4114-AFEE-BD28DFF94739}" destId="{DA4EF28B-A5B5-4342-8933-9A973C79D544}" srcOrd="0" destOrd="0" parTransId="{4764B702-9E1C-42A5-A0FE-2C3A0F228D90}" sibTransId="{DE52E855-017D-494D-A126-02F7C8EBAE21}"/>
    <dgm:cxn modelId="{5C9DFA91-7B71-4710-89C7-78566A6C9CDB}" srcId="{404B0129-378C-4114-AFEE-BD28DFF94739}" destId="{9A7D46F4-35F3-4295-9EFA-BAA26FBAF3C2}" srcOrd="1" destOrd="0" parTransId="{D0AB4A40-5C20-47C7-B0FB-BEDF52E4AC41}" sibTransId="{0BED9F97-73ED-4D5A-9008-66A9893F02B3}"/>
    <dgm:cxn modelId="{08399288-23B5-4DB1-B7CE-F4C64BE9BC83}" type="presOf" srcId="{404B0129-378C-4114-AFEE-BD28DFF94739}" destId="{6DD3E52F-DC72-4B7B-B77D-327B486CD3BF}" srcOrd="0" destOrd="0" presId="urn:microsoft.com/office/officeart/2005/8/layout/vList5"/>
    <dgm:cxn modelId="{BF3B3359-E2C1-4981-A4F3-74EB740B0F76}" type="presParOf" srcId="{6DD3E52F-DC72-4B7B-B77D-327B486CD3BF}" destId="{4A431D01-BC40-4FAC-885F-5474DCB76CC7}" srcOrd="0" destOrd="0" presId="urn:microsoft.com/office/officeart/2005/8/layout/vList5"/>
    <dgm:cxn modelId="{9E140E59-83E5-41B3-9508-1CB4E71F17B7}" type="presParOf" srcId="{4A431D01-BC40-4FAC-885F-5474DCB76CC7}" destId="{068AA97C-7621-4214-BF05-CB9D85180D4E}" srcOrd="0" destOrd="0" presId="urn:microsoft.com/office/officeart/2005/8/layout/vList5"/>
    <dgm:cxn modelId="{71735C03-FEC0-447B-AA8D-69335BFBB075}" type="presParOf" srcId="{6DD3E52F-DC72-4B7B-B77D-327B486CD3BF}" destId="{539EA9E3-FE25-4CE8-AA87-E42F504CB05F}" srcOrd="1" destOrd="0" presId="urn:microsoft.com/office/officeart/2005/8/layout/vList5"/>
    <dgm:cxn modelId="{C61A86B2-6EFB-4AC8-A12F-18BE9DA8C784}" type="presParOf" srcId="{6DD3E52F-DC72-4B7B-B77D-327B486CD3BF}" destId="{AB928FA4-71BF-425B-998C-A45C5956BA81}" srcOrd="2" destOrd="0" presId="urn:microsoft.com/office/officeart/2005/8/layout/vList5"/>
    <dgm:cxn modelId="{68C5D37B-C00F-4ADE-9141-C39BA9E85AF9}" type="presParOf" srcId="{AB928FA4-71BF-425B-998C-A45C5956BA81}" destId="{0D3BD81C-B7EA-43FC-ABD7-A317198066C8}" srcOrd="0" destOrd="0" presId="urn:microsoft.com/office/officeart/2005/8/layout/vList5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9A1CA-07A5-45D6-B1D8-29532F48DE1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3E00"/>
              </a:solidFill>
            </a:rPr>
            <a:t>Многодетные</a:t>
          </a:r>
          <a:endParaRPr lang="ru-RU" sz="2800" dirty="0"/>
        </a:p>
      </dgm:t>
    </dgm:pt>
    <dgm:pt modelId="{37F52479-3B7E-4E3A-BAFA-130C84E560BA}" type="sibTrans" cxnId="{00351EE4-D82A-47BC-827F-9A7CDCC8FEC4}">
      <dgm:prSet/>
      <dgm:spPr/>
      <dgm:t>
        <a:bodyPr/>
        <a:lstStyle/>
        <a:p>
          <a:endParaRPr lang="ru-RU"/>
        </a:p>
      </dgm:t>
    </dgm:pt>
    <dgm:pt modelId="{24EB1C05-6C84-4BC3-96A9-4FE297DD4666}" type="parTrans" cxnId="{00351EE4-D82A-47BC-827F-9A7CDCC8FEC4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1B61E-0599-4A39-97C2-1BDF834AE0FA}" type="pres">
      <dgm:prSet presAssocID="{B2F9A1CA-07A5-45D6-B1D8-29532F48DE13}" presName="linNode" presStyleCnt="0"/>
      <dgm:spPr/>
    </dgm:pt>
    <dgm:pt modelId="{55A4B0C5-94E0-44AB-AE86-15A4A2EBFDB3}" type="pres">
      <dgm:prSet presAssocID="{B2F9A1CA-07A5-45D6-B1D8-29532F48DE13}" presName="parentText" presStyleLbl="node1" presStyleIdx="0" presStyleCnt="1" custScaleX="277778" custScaleY="100000" custLinFactNeighborX="6809" custLinFactNeighborY="-4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4768C-13DC-4A5D-ADF6-21F70C963BFA}" type="presOf" srcId="{B2F9A1CA-07A5-45D6-B1D8-29532F48DE13}" destId="{55A4B0C5-94E0-44AB-AE86-15A4A2EBFDB3}" srcOrd="0" destOrd="0" presId="urn:microsoft.com/office/officeart/2005/8/layout/vList5"/>
    <dgm:cxn modelId="{1046A6DB-21D2-493A-B13C-494673E02FD0}" type="presOf" srcId="{404B0129-378C-4114-AFEE-BD28DFF94739}" destId="{6DD3E52F-DC72-4B7B-B77D-327B486CD3BF}" srcOrd="0" destOrd="0" presId="urn:microsoft.com/office/officeart/2005/8/layout/vList5"/>
    <dgm:cxn modelId="{00351EE4-D82A-47BC-827F-9A7CDCC8FEC4}" srcId="{404B0129-378C-4114-AFEE-BD28DFF94739}" destId="{B2F9A1CA-07A5-45D6-B1D8-29532F48DE13}" srcOrd="0" destOrd="0" parTransId="{24EB1C05-6C84-4BC3-96A9-4FE297DD4666}" sibTransId="{37F52479-3B7E-4E3A-BAFA-130C84E560BA}"/>
    <dgm:cxn modelId="{4726DB39-E4B7-47C6-A18E-0755C2E710C6}" type="presParOf" srcId="{6DD3E52F-DC72-4B7B-B77D-327B486CD3BF}" destId="{A011B61E-0599-4A39-97C2-1BDF834AE0FA}" srcOrd="0" destOrd="0" presId="urn:microsoft.com/office/officeart/2005/8/layout/vList5"/>
    <dgm:cxn modelId="{8AAF374B-F39E-47FB-9409-E7CBDBE3D75B}" type="presParOf" srcId="{A011B61E-0599-4A39-97C2-1BDF834AE0FA}" destId="{55A4B0C5-94E0-44AB-AE86-15A4A2EBFDB3}" srcOrd="0" destOrd="0" presId="urn:microsoft.com/office/officeart/2005/8/layout/vList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F28B-A5B5-4342-8933-9A973C79D544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accent2">
                  <a:lumMod val="50000"/>
                </a:schemeClr>
              </a:solidFill>
            </a:rPr>
            <a:t>Малодетные</a:t>
          </a:r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4764B702-9E1C-42A5-A0FE-2C3A0F228D90}" type="parTrans" cxnId="{5B60B888-2DE8-407C-B42B-F098364E43A5}">
      <dgm:prSet/>
      <dgm:spPr/>
      <dgm:t>
        <a:bodyPr/>
        <a:lstStyle/>
        <a:p>
          <a:endParaRPr lang="ru-RU"/>
        </a:p>
      </dgm:t>
    </dgm:pt>
    <dgm:pt modelId="{DE52E855-017D-494D-A126-02F7C8EBAE21}" type="sibTrans" cxnId="{5B60B888-2DE8-407C-B42B-F098364E43A5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31D01-BC40-4FAC-885F-5474DCB76CC7}" type="pres">
      <dgm:prSet presAssocID="{DA4EF28B-A5B5-4342-8933-9A973C79D544}" presName="linNode" presStyleCnt="0"/>
      <dgm:spPr/>
    </dgm:pt>
    <dgm:pt modelId="{068AA97C-7621-4214-BF05-CB9D85180D4E}" type="pres">
      <dgm:prSet presAssocID="{DA4EF28B-A5B5-4342-8933-9A973C79D544}" presName="parentText" presStyleLbl="node1" presStyleIdx="0" presStyleCnt="1" custScaleX="278049" custScaleY="100098" custLinFactNeighborX="0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0B888-2DE8-407C-B42B-F098364E43A5}" srcId="{404B0129-378C-4114-AFEE-BD28DFF94739}" destId="{DA4EF28B-A5B5-4342-8933-9A973C79D544}" srcOrd="0" destOrd="0" parTransId="{4764B702-9E1C-42A5-A0FE-2C3A0F228D90}" sibTransId="{DE52E855-017D-494D-A126-02F7C8EBAE21}"/>
    <dgm:cxn modelId="{7A1B905F-9D58-4D76-9B7B-AFB82EB6F0FC}" type="presOf" srcId="{404B0129-378C-4114-AFEE-BD28DFF94739}" destId="{6DD3E52F-DC72-4B7B-B77D-327B486CD3BF}" srcOrd="0" destOrd="0" presId="urn:microsoft.com/office/officeart/2005/8/layout/vList5"/>
    <dgm:cxn modelId="{721B520B-1412-4DE4-920D-19ABF6DC6C56}" type="presOf" srcId="{DA4EF28B-A5B5-4342-8933-9A973C79D544}" destId="{068AA97C-7621-4214-BF05-CB9D85180D4E}" srcOrd="0" destOrd="0" presId="urn:microsoft.com/office/officeart/2005/8/layout/vList5"/>
    <dgm:cxn modelId="{65E4920F-AE59-4CFB-A0DE-533C3084765D}" type="presParOf" srcId="{6DD3E52F-DC72-4B7B-B77D-327B486CD3BF}" destId="{4A431D01-BC40-4FAC-885F-5474DCB76CC7}" srcOrd="0" destOrd="0" presId="urn:microsoft.com/office/officeart/2005/8/layout/vList5"/>
    <dgm:cxn modelId="{711BA584-784F-4CB0-92C6-7BDA6958BEA4}" type="presParOf" srcId="{4A431D01-BC40-4FAC-885F-5474DCB76CC7}" destId="{068AA97C-7621-4214-BF05-CB9D85180D4E}" srcOrd="0" destOrd="0" presId="urn:microsoft.com/office/officeart/2005/8/layout/vList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A3C4E-8291-4FA7-8AE5-2E3E434DCBD1}">
      <dgm:prSet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</a:rPr>
            <a:t>Неполные</a:t>
          </a:r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361F2E8F-FD9E-4CCD-8C41-F63F96501EB0}" type="parTrans" cxnId="{1DC3FA01-C1EB-4DB6-A5F7-1DC9819A451B}">
      <dgm:prSet/>
      <dgm:spPr/>
      <dgm:t>
        <a:bodyPr/>
        <a:lstStyle/>
        <a:p>
          <a:endParaRPr lang="ru-RU"/>
        </a:p>
      </dgm:t>
    </dgm:pt>
    <dgm:pt modelId="{4CA7D30C-DAF3-4549-B66A-D9D556793405}" type="sibTrans" cxnId="{1DC3FA01-C1EB-4DB6-A5F7-1DC9819A451B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6D9D8-A872-4287-BE00-D2F5EC7A42AE}" type="pres">
      <dgm:prSet presAssocID="{236A3C4E-8291-4FA7-8AE5-2E3E434DCBD1}" presName="linNode" presStyleCnt="0"/>
      <dgm:spPr/>
    </dgm:pt>
    <dgm:pt modelId="{9EBF7621-1E2D-49CE-843D-EAF1C5953E6A}" type="pres">
      <dgm:prSet presAssocID="{236A3C4E-8291-4FA7-8AE5-2E3E434DCBD1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D5F77-6501-45B9-825A-FAC9206E86DA}" type="presOf" srcId="{404B0129-378C-4114-AFEE-BD28DFF94739}" destId="{6DD3E52F-DC72-4B7B-B77D-327B486CD3BF}" srcOrd="0" destOrd="0" presId="urn:microsoft.com/office/officeart/2005/8/layout/vList5"/>
    <dgm:cxn modelId="{234840C0-E1AF-48A0-A545-08B10144154C}" type="presOf" srcId="{236A3C4E-8291-4FA7-8AE5-2E3E434DCBD1}" destId="{9EBF7621-1E2D-49CE-843D-EAF1C5953E6A}" srcOrd="0" destOrd="0" presId="urn:microsoft.com/office/officeart/2005/8/layout/vList5"/>
    <dgm:cxn modelId="{1DC3FA01-C1EB-4DB6-A5F7-1DC9819A451B}" srcId="{404B0129-378C-4114-AFEE-BD28DFF94739}" destId="{236A3C4E-8291-4FA7-8AE5-2E3E434DCBD1}" srcOrd="0" destOrd="0" parTransId="{361F2E8F-FD9E-4CCD-8C41-F63F96501EB0}" sibTransId="{4CA7D30C-DAF3-4549-B66A-D9D556793405}"/>
    <dgm:cxn modelId="{2C2222E3-0D18-44DD-8E56-6D2906FD6B44}" type="presParOf" srcId="{6DD3E52F-DC72-4B7B-B77D-327B486CD3BF}" destId="{8036D9D8-A872-4287-BE00-D2F5EC7A42AE}" srcOrd="0" destOrd="0" presId="urn:microsoft.com/office/officeart/2005/8/layout/vList5"/>
    <dgm:cxn modelId="{60DD46E7-9C5D-41FD-B37E-32EB8C8EC9D7}" type="presParOf" srcId="{8036D9D8-A872-4287-BE00-D2F5EC7A42AE}" destId="{9EBF7621-1E2D-49CE-843D-EAF1C5953E6A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71F53-8054-4AC0-9E6D-B598227780C3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A1E06-5611-4EA2-81E4-B8A88A513213}">
      <dgm:prSet phldrT="[Текст]" custT="1"/>
      <dgm:spPr>
        <a:solidFill>
          <a:srgbClr val="E6BE82"/>
        </a:solidFill>
      </dgm:spPr>
      <dgm:t>
        <a:bodyPr/>
        <a:lstStyle/>
        <a:p>
          <a:r>
            <a:rPr lang="ru-RU" sz="2800" b="1" dirty="0" smtClean="0">
              <a:solidFill>
                <a:srgbClr val="1E099F"/>
              </a:solidFill>
              <a:latin typeface="Times New Roman" pitchFamily="18" charset="0"/>
            </a:rPr>
            <a:t>Эмоционально-психологическая.</a:t>
          </a:r>
          <a:endParaRPr lang="ru-RU" sz="2800" b="1" dirty="0">
            <a:solidFill>
              <a:srgbClr val="1E099F"/>
            </a:solidFill>
          </a:endParaRPr>
        </a:p>
      </dgm:t>
    </dgm:pt>
    <dgm:pt modelId="{F787C6AD-5B6F-411B-A88D-F26201B5526E}" type="parTrans" cxnId="{D455814B-00D9-4C3A-9384-2259D47DA901}">
      <dgm:prSet/>
      <dgm:spPr/>
      <dgm:t>
        <a:bodyPr/>
        <a:lstStyle/>
        <a:p>
          <a:endParaRPr lang="ru-RU"/>
        </a:p>
      </dgm:t>
    </dgm:pt>
    <dgm:pt modelId="{D4E797A8-91A7-4D81-9B78-8F4EA1643FC6}" type="sibTrans" cxnId="{D455814B-00D9-4C3A-9384-2259D47DA901}">
      <dgm:prSet/>
      <dgm:spPr/>
      <dgm:t>
        <a:bodyPr/>
        <a:lstStyle/>
        <a:p>
          <a:endParaRPr lang="ru-RU"/>
        </a:p>
      </dgm:t>
    </dgm:pt>
    <dgm:pt modelId="{C93C5241-EF06-4E9D-93D2-21D97D1E0474}">
      <dgm:prSet phldrT="[Текст]" custT="1"/>
      <dgm:spPr>
        <a:solidFill>
          <a:srgbClr val="E6BE82"/>
        </a:solidFill>
      </dgm:spPr>
      <dgm:t>
        <a:bodyPr/>
        <a:lstStyle/>
        <a:p>
          <a:r>
            <a:rPr lang="ru-RU" sz="2800" b="1" dirty="0" smtClean="0">
              <a:solidFill>
                <a:srgbClr val="1E099F"/>
              </a:solidFill>
              <a:latin typeface="Times New Roman" pitchFamily="18" charset="0"/>
            </a:rPr>
            <a:t>Рекреационная.</a:t>
          </a:r>
          <a:endParaRPr lang="ru-RU" sz="2800" b="1" dirty="0">
            <a:solidFill>
              <a:srgbClr val="1E099F"/>
            </a:solidFill>
          </a:endParaRPr>
        </a:p>
      </dgm:t>
    </dgm:pt>
    <dgm:pt modelId="{F454E823-FABB-43C9-82E0-F91BA4B32600}" type="parTrans" cxnId="{89AAEFA4-3027-49F1-81F1-27E4AFB0E113}">
      <dgm:prSet/>
      <dgm:spPr/>
      <dgm:t>
        <a:bodyPr/>
        <a:lstStyle/>
        <a:p>
          <a:endParaRPr lang="ru-RU"/>
        </a:p>
      </dgm:t>
    </dgm:pt>
    <dgm:pt modelId="{6905DBD0-AFCF-42F6-AC8E-36A422E6E88A}" type="sibTrans" cxnId="{89AAEFA4-3027-49F1-81F1-27E4AFB0E113}">
      <dgm:prSet/>
      <dgm:spPr/>
      <dgm:t>
        <a:bodyPr/>
        <a:lstStyle/>
        <a:p>
          <a:endParaRPr lang="ru-RU"/>
        </a:p>
      </dgm:t>
    </dgm:pt>
    <dgm:pt modelId="{AA27D141-B821-4F34-B7CD-B41513117F7F}" type="pres">
      <dgm:prSet presAssocID="{D9071F53-8054-4AC0-9E6D-B598227780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D370E4-A25F-44FD-A480-14FC4D10FCF7}" type="pres">
      <dgm:prSet presAssocID="{A7AA1E06-5611-4EA2-81E4-B8A88A513213}" presName="comp" presStyleCnt="0"/>
      <dgm:spPr/>
    </dgm:pt>
    <dgm:pt modelId="{9521000C-443A-4F65-98C3-314C0E73E1BD}" type="pres">
      <dgm:prSet presAssocID="{A7AA1E06-5611-4EA2-81E4-B8A88A513213}" presName="box" presStyleLbl="node1" presStyleIdx="0" presStyleCnt="2" custLinFactNeighborY="9548"/>
      <dgm:spPr/>
      <dgm:t>
        <a:bodyPr/>
        <a:lstStyle/>
        <a:p>
          <a:endParaRPr lang="ru-RU"/>
        </a:p>
      </dgm:t>
    </dgm:pt>
    <dgm:pt modelId="{63156375-5460-4554-A997-C1BEBD17D57F}" type="pres">
      <dgm:prSet presAssocID="{A7AA1E06-5611-4EA2-81E4-B8A88A513213}" presName="img" presStyleLbl="fgImgPlace1" presStyleIdx="0" presStyleCnt="2" custScaleX="52915" custLinFactNeighborX="-5679" custLinFactNeighborY="6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4B851B-7213-4F20-8176-426FDF891C79}" type="pres">
      <dgm:prSet presAssocID="{A7AA1E06-5611-4EA2-81E4-B8A88A51321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1830C-F12D-48CA-A040-4B38CBF703CE}" type="pres">
      <dgm:prSet presAssocID="{D4E797A8-91A7-4D81-9B78-8F4EA1643FC6}" presName="spacer" presStyleCnt="0"/>
      <dgm:spPr/>
    </dgm:pt>
    <dgm:pt modelId="{87FF07E8-FC08-48D8-AE07-32063417E1FB}" type="pres">
      <dgm:prSet presAssocID="{C93C5241-EF06-4E9D-93D2-21D97D1E0474}" presName="comp" presStyleCnt="0"/>
      <dgm:spPr/>
    </dgm:pt>
    <dgm:pt modelId="{64AAA4EE-0D4A-428A-A46C-EA2A4539721C}" type="pres">
      <dgm:prSet presAssocID="{C93C5241-EF06-4E9D-93D2-21D97D1E0474}" presName="box" presStyleLbl="node1" presStyleIdx="1" presStyleCnt="2"/>
      <dgm:spPr/>
      <dgm:t>
        <a:bodyPr/>
        <a:lstStyle/>
        <a:p>
          <a:endParaRPr lang="ru-RU"/>
        </a:p>
      </dgm:t>
    </dgm:pt>
    <dgm:pt modelId="{197C57FE-D7AE-492C-B2FB-EEBB06B23F1C}" type="pres">
      <dgm:prSet presAssocID="{C93C5241-EF06-4E9D-93D2-21D97D1E0474}" presName="img" presStyleLbl="fgImgPlace1" presStyleIdx="1" presStyleCnt="2" custScaleX="646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CEFB5D-578F-4A53-B029-5F4F17707796}" type="pres">
      <dgm:prSet presAssocID="{C93C5241-EF06-4E9D-93D2-21D97D1E047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B44DB-ED43-4799-8A60-1453F3552BFE}" type="presOf" srcId="{A7AA1E06-5611-4EA2-81E4-B8A88A513213}" destId="{9521000C-443A-4F65-98C3-314C0E73E1BD}" srcOrd="0" destOrd="0" presId="urn:microsoft.com/office/officeart/2005/8/layout/vList4#2"/>
    <dgm:cxn modelId="{FEBDEA0B-6A11-4E04-9BA0-84EEBC77D438}" type="presOf" srcId="{C93C5241-EF06-4E9D-93D2-21D97D1E0474}" destId="{D3CEFB5D-578F-4A53-B029-5F4F17707796}" srcOrd="1" destOrd="0" presId="urn:microsoft.com/office/officeart/2005/8/layout/vList4#2"/>
    <dgm:cxn modelId="{9908E833-5EDA-4204-B572-BAC2DAB854A3}" type="presOf" srcId="{D9071F53-8054-4AC0-9E6D-B598227780C3}" destId="{AA27D141-B821-4F34-B7CD-B41513117F7F}" srcOrd="0" destOrd="0" presId="urn:microsoft.com/office/officeart/2005/8/layout/vList4#2"/>
    <dgm:cxn modelId="{D455814B-00D9-4C3A-9384-2259D47DA901}" srcId="{D9071F53-8054-4AC0-9E6D-B598227780C3}" destId="{A7AA1E06-5611-4EA2-81E4-B8A88A513213}" srcOrd="0" destOrd="0" parTransId="{F787C6AD-5B6F-411B-A88D-F26201B5526E}" sibTransId="{D4E797A8-91A7-4D81-9B78-8F4EA1643FC6}"/>
    <dgm:cxn modelId="{89AAEFA4-3027-49F1-81F1-27E4AFB0E113}" srcId="{D9071F53-8054-4AC0-9E6D-B598227780C3}" destId="{C93C5241-EF06-4E9D-93D2-21D97D1E0474}" srcOrd="1" destOrd="0" parTransId="{F454E823-FABB-43C9-82E0-F91BA4B32600}" sibTransId="{6905DBD0-AFCF-42F6-AC8E-36A422E6E88A}"/>
    <dgm:cxn modelId="{542D0108-C36E-4E7A-A136-55A293E20C6E}" type="presOf" srcId="{C93C5241-EF06-4E9D-93D2-21D97D1E0474}" destId="{64AAA4EE-0D4A-428A-A46C-EA2A4539721C}" srcOrd="0" destOrd="0" presId="urn:microsoft.com/office/officeart/2005/8/layout/vList4#2"/>
    <dgm:cxn modelId="{31858377-C816-4731-907F-7C2DC193BE18}" type="presOf" srcId="{A7AA1E06-5611-4EA2-81E4-B8A88A513213}" destId="{6C4B851B-7213-4F20-8176-426FDF891C79}" srcOrd="1" destOrd="0" presId="urn:microsoft.com/office/officeart/2005/8/layout/vList4#2"/>
    <dgm:cxn modelId="{B97C7370-6436-490E-8468-DC5001AF626E}" type="presParOf" srcId="{AA27D141-B821-4F34-B7CD-B41513117F7F}" destId="{00D370E4-A25F-44FD-A480-14FC4D10FCF7}" srcOrd="0" destOrd="0" presId="urn:microsoft.com/office/officeart/2005/8/layout/vList4#2"/>
    <dgm:cxn modelId="{57D9FA00-1CC6-4E38-855A-0CA1128FE61C}" type="presParOf" srcId="{00D370E4-A25F-44FD-A480-14FC4D10FCF7}" destId="{9521000C-443A-4F65-98C3-314C0E73E1BD}" srcOrd="0" destOrd="0" presId="urn:microsoft.com/office/officeart/2005/8/layout/vList4#2"/>
    <dgm:cxn modelId="{213D1F17-AD4F-43B6-80BE-C0C584D81BFF}" type="presParOf" srcId="{00D370E4-A25F-44FD-A480-14FC4D10FCF7}" destId="{63156375-5460-4554-A997-C1BEBD17D57F}" srcOrd="1" destOrd="0" presId="urn:microsoft.com/office/officeart/2005/8/layout/vList4#2"/>
    <dgm:cxn modelId="{7D440FAA-A9B5-4A35-9CB7-0FAFE5555750}" type="presParOf" srcId="{00D370E4-A25F-44FD-A480-14FC4D10FCF7}" destId="{6C4B851B-7213-4F20-8176-426FDF891C79}" srcOrd="2" destOrd="0" presId="urn:microsoft.com/office/officeart/2005/8/layout/vList4#2"/>
    <dgm:cxn modelId="{E3DEA656-22D5-4F20-A1E0-F0E395CEFE11}" type="presParOf" srcId="{AA27D141-B821-4F34-B7CD-B41513117F7F}" destId="{C7E1830C-F12D-48CA-A040-4B38CBF703CE}" srcOrd="1" destOrd="0" presId="urn:microsoft.com/office/officeart/2005/8/layout/vList4#2"/>
    <dgm:cxn modelId="{3C771820-9DE2-4B4B-85BF-49B2EAFFB92C}" type="presParOf" srcId="{AA27D141-B821-4F34-B7CD-B41513117F7F}" destId="{87FF07E8-FC08-48D8-AE07-32063417E1FB}" srcOrd="2" destOrd="0" presId="urn:microsoft.com/office/officeart/2005/8/layout/vList4#2"/>
    <dgm:cxn modelId="{C1E25D52-CBDA-4DC6-A5B8-865D0FE2E4AB}" type="presParOf" srcId="{87FF07E8-FC08-48D8-AE07-32063417E1FB}" destId="{64AAA4EE-0D4A-428A-A46C-EA2A4539721C}" srcOrd="0" destOrd="0" presId="urn:microsoft.com/office/officeart/2005/8/layout/vList4#2"/>
    <dgm:cxn modelId="{58DA6C08-AEF5-441E-8A59-08031B258C3A}" type="presParOf" srcId="{87FF07E8-FC08-48D8-AE07-32063417E1FB}" destId="{197C57FE-D7AE-492C-B2FB-EEBB06B23F1C}" srcOrd="1" destOrd="0" presId="urn:microsoft.com/office/officeart/2005/8/layout/vList4#2"/>
    <dgm:cxn modelId="{D2DEE3E5-5C61-47C9-92E3-48BEA85FDB81}" type="presParOf" srcId="{87FF07E8-FC08-48D8-AE07-32063417E1FB}" destId="{D3CEFB5D-578F-4A53-B029-5F4F17707796}" srcOrd="2" destOrd="0" presId="urn:microsoft.com/office/officeart/2005/8/layout/vList4#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92D45-771A-4EF7-8CDD-40331ED1BB29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5D270-712D-46D7-AB19-B3763ED1F9D7}">
      <dgm:prSet phldrT="[Текст]" custT="1"/>
      <dgm:spPr>
        <a:solidFill>
          <a:srgbClr val="E6BE82"/>
        </a:solidFill>
      </dgm:spPr>
      <dgm:t>
        <a:bodyPr/>
        <a:lstStyle/>
        <a:p>
          <a:endParaRPr lang="ru-RU" sz="2800" b="1" dirty="0">
            <a:solidFill>
              <a:srgbClr val="1E099F"/>
            </a:solidFill>
          </a:endParaRPr>
        </a:p>
      </dgm:t>
    </dgm:pt>
    <dgm:pt modelId="{A8AE2911-2847-4BE8-A83E-67C05BDFC1EA}" type="parTrans" cxnId="{F889C95B-5D95-469E-BAAD-0872EAAC091F}">
      <dgm:prSet/>
      <dgm:spPr/>
      <dgm:t>
        <a:bodyPr/>
        <a:lstStyle/>
        <a:p>
          <a:endParaRPr lang="ru-RU"/>
        </a:p>
      </dgm:t>
    </dgm:pt>
    <dgm:pt modelId="{38C38A33-B8DD-422A-BE1E-2BB2F94C8C56}" type="sibTrans" cxnId="{F889C95B-5D95-469E-BAAD-0872EAAC091F}">
      <dgm:prSet/>
      <dgm:spPr/>
      <dgm:t>
        <a:bodyPr/>
        <a:lstStyle/>
        <a:p>
          <a:endParaRPr lang="ru-RU"/>
        </a:p>
      </dgm:t>
    </dgm:pt>
    <dgm:pt modelId="{2D07D038-4529-4427-AE94-1A4D25F78E8B}" type="pres">
      <dgm:prSet presAssocID="{0C292D45-771A-4EF7-8CDD-40331ED1BB2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C10C87-02BC-4568-A2B2-2C3178267AD3}" type="pres">
      <dgm:prSet presAssocID="{52C5D270-712D-46D7-AB19-B3763ED1F9D7}" presName="comp" presStyleCnt="0"/>
      <dgm:spPr/>
      <dgm:t>
        <a:bodyPr/>
        <a:lstStyle/>
        <a:p>
          <a:endParaRPr lang="ru-RU"/>
        </a:p>
      </dgm:t>
    </dgm:pt>
    <dgm:pt modelId="{DA063F67-2A0A-4175-8E46-5C41D9FA5E7C}" type="pres">
      <dgm:prSet presAssocID="{52C5D270-712D-46D7-AB19-B3763ED1F9D7}" presName="box" presStyleLbl="node1" presStyleIdx="0" presStyleCnt="1" custLinFactY="-14933" custLinFactNeighborX="1111" custLinFactNeighborY="-100000"/>
      <dgm:spPr/>
      <dgm:t>
        <a:bodyPr/>
        <a:lstStyle/>
        <a:p>
          <a:endParaRPr lang="ru-RU"/>
        </a:p>
      </dgm:t>
    </dgm:pt>
    <dgm:pt modelId="{B838F965-CD2E-49FB-B863-0A2D0B6AC8E9}" type="pres">
      <dgm:prSet presAssocID="{52C5D270-712D-46D7-AB19-B3763ED1F9D7}" presName="img" presStyleLbl="fgImgPlace1" presStyleIdx="0" presStyleCnt="1" custScaleX="607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8D198E-0EE2-4B72-B18F-A085794444EB}" type="pres">
      <dgm:prSet presAssocID="{52C5D270-712D-46D7-AB19-B3763ED1F9D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56C48-120E-4D5F-A150-B76FBF07C7A0}" type="presOf" srcId="{52C5D270-712D-46D7-AB19-B3763ED1F9D7}" destId="{DA063F67-2A0A-4175-8E46-5C41D9FA5E7C}" srcOrd="0" destOrd="0" presId="urn:microsoft.com/office/officeart/2005/8/layout/vList4#3"/>
    <dgm:cxn modelId="{C8E1BCE0-4EA4-4E3D-A762-3E00299499BA}" type="presOf" srcId="{52C5D270-712D-46D7-AB19-B3763ED1F9D7}" destId="{648D198E-0EE2-4B72-B18F-A085794444EB}" srcOrd="1" destOrd="0" presId="urn:microsoft.com/office/officeart/2005/8/layout/vList4#3"/>
    <dgm:cxn modelId="{D799BDFC-F4A8-4C74-860A-29386959431C}" type="presOf" srcId="{0C292D45-771A-4EF7-8CDD-40331ED1BB29}" destId="{2D07D038-4529-4427-AE94-1A4D25F78E8B}" srcOrd="0" destOrd="0" presId="urn:microsoft.com/office/officeart/2005/8/layout/vList4#3"/>
    <dgm:cxn modelId="{F889C95B-5D95-469E-BAAD-0872EAAC091F}" srcId="{0C292D45-771A-4EF7-8CDD-40331ED1BB29}" destId="{52C5D270-712D-46D7-AB19-B3763ED1F9D7}" srcOrd="0" destOrd="0" parTransId="{A8AE2911-2847-4BE8-A83E-67C05BDFC1EA}" sibTransId="{38C38A33-B8DD-422A-BE1E-2BB2F94C8C56}"/>
    <dgm:cxn modelId="{9D3D4D44-5A29-40AF-8911-A197B06DEF46}" type="presParOf" srcId="{2D07D038-4529-4427-AE94-1A4D25F78E8B}" destId="{04C10C87-02BC-4568-A2B2-2C3178267AD3}" srcOrd="0" destOrd="0" presId="urn:microsoft.com/office/officeart/2005/8/layout/vList4#3"/>
    <dgm:cxn modelId="{5154AF62-B816-48BF-886F-B36D01E3D47D}" type="presParOf" srcId="{04C10C87-02BC-4568-A2B2-2C3178267AD3}" destId="{DA063F67-2A0A-4175-8E46-5C41D9FA5E7C}" srcOrd="0" destOrd="0" presId="urn:microsoft.com/office/officeart/2005/8/layout/vList4#3"/>
    <dgm:cxn modelId="{3A7CF761-8B34-4F48-B96A-4A42DAB5AE8A}" type="presParOf" srcId="{04C10C87-02BC-4568-A2B2-2C3178267AD3}" destId="{B838F965-CD2E-49FB-B863-0A2D0B6AC8E9}" srcOrd="1" destOrd="0" presId="urn:microsoft.com/office/officeart/2005/8/layout/vList4#3"/>
    <dgm:cxn modelId="{24341CFA-B3EB-40FF-BDC5-BD189A30CDF6}" type="presParOf" srcId="{04C10C87-02BC-4568-A2B2-2C3178267AD3}" destId="{648D198E-0EE2-4B72-B18F-A085794444EB}" srcOrd="2" destOrd="0" presId="urn:microsoft.com/office/officeart/2005/8/layout/vList4#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071F53-8054-4AC0-9E6D-B598227780C3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BE827-5702-4A2B-916C-2EB19C9731C0}">
      <dgm:prSet phldrT="[Текст]" custT="1"/>
      <dgm:spPr>
        <a:solidFill>
          <a:srgbClr val="E6BE82"/>
        </a:solidFill>
      </dgm:spPr>
      <dgm:t>
        <a:bodyPr/>
        <a:lstStyle/>
        <a:p>
          <a:endParaRPr lang="ru-RU" sz="2800" b="1" dirty="0">
            <a:solidFill>
              <a:srgbClr val="1E099F"/>
            </a:solidFill>
          </a:endParaRPr>
        </a:p>
      </dgm:t>
    </dgm:pt>
    <dgm:pt modelId="{AA0DF12F-964A-4CAF-B402-3539B98AA0E2}" type="parTrans" cxnId="{FD9D9D26-0B6F-4FD4-9EC0-019A2E28DA22}">
      <dgm:prSet/>
      <dgm:spPr/>
      <dgm:t>
        <a:bodyPr/>
        <a:lstStyle/>
        <a:p>
          <a:endParaRPr lang="ru-RU"/>
        </a:p>
      </dgm:t>
    </dgm:pt>
    <dgm:pt modelId="{F714111D-9519-4CF6-ADCF-D8D9EFC2B059}" type="sibTrans" cxnId="{FD9D9D26-0B6F-4FD4-9EC0-019A2E28DA22}">
      <dgm:prSet/>
      <dgm:spPr/>
      <dgm:t>
        <a:bodyPr/>
        <a:lstStyle/>
        <a:p>
          <a:endParaRPr lang="ru-RU"/>
        </a:p>
      </dgm:t>
    </dgm:pt>
    <dgm:pt modelId="{AA27D141-B821-4F34-B7CD-B41513117F7F}" type="pres">
      <dgm:prSet presAssocID="{D9071F53-8054-4AC0-9E6D-B598227780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F6DDA-5321-4A4B-BB4A-8F0E90B0B837}" type="pres">
      <dgm:prSet presAssocID="{46CBE827-5702-4A2B-916C-2EB19C9731C0}" presName="comp" presStyleCnt="0"/>
      <dgm:spPr/>
    </dgm:pt>
    <dgm:pt modelId="{716901BC-6331-4130-81B8-1E7E460E2E12}" type="pres">
      <dgm:prSet presAssocID="{46CBE827-5702-4A2B-916C-2EB19C9731C0}" presName="box" presStyleLbl="node1" presStyleIdx="0" presStyleCnt="1"/>
      <dgm:spPr/>
      <dgm:t>
        <a:bodyPr/>
        <a:lstStyle/>
        <a:p>
          <a:endParaRPr lang="ru-RU"/>
        </a:p>
      </dgm:t>
    </dgm:pt>
    <dgm:pt modelId="{AC2D158B-9948-45A4-9474-80C803D83A1E}" type="pres">
      <dgm:prSet presAssocID="{46CBE827-5702-4A2B-916C-2EB19C9731C0}" presName="img" presStyleLbl="fgImgPlace1" presStyleIdx="0" presStyleCnt="1" custScaleX="646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B68E9F-AB7C-4AC7-9156-246FAA0FC27C}" type="pres">
      <dgm:prSet presAssocID="{46CBE827-5702-4A2B-916C-2EB19C9731C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C4C1D-378A-417E-B64D-88ECDA471167}" type="presOf" srcId="{D9071F53-8054-4AC0-9E6D-B598227780C3}" destId="{AA27D141-B821-4F34-B7CD-B41513117F7F}" srcOrd="0" destOrd="0" presId="urn:microsoft.com/office/officeart/2005/8/layout/vList4#4"/>
    <dgm:cxn modelId="{FD9D9D26-0B6F-4FD4-9EC0-019A2E28DA22}" srcId="{D9071F53-8054-4AC0-9E6D-B598227780C3}" destId="{46CBE827-5702-4A2B-916C-2EB19C9731C0}" srcOrd="0" destOrd="0" parTransId="{AA0DF12F-964A-4CAF-B402-3539B98AA0E2}" sibTransId="{F714111D-9519-4CF6-ADCF-D8D9EFC2B059}"/>
    <dgm:cxn modelId="{1135574F-78AA-4B93-B654-2353D29E01E4}" type="presOf" srcId="{46CBE827-5702-4A2B-916C-2EB19C9731C0}" destId="{01B68E9F-AB7C-4AC7-9156-246FAA0FC27C}" srcOrd="1" destOrd="0" presId="urn:microsoft.com/office/officeart/2005/8/layout/vList4#4"/>
    <dgm:cxn modelId="{33F1826B-14B8-4448-B228-108509B73C22}" type="presOf" srcId="{46CBE827-5702-4A2B-916C-2EB19C9731C0}" destId="{716901BC-6331-4130-81B8-1E7E460E2E12}" srcOrd="0" destOrd="0" presId="urn:microsoft.com/office/officeart/2005/8/layout/vList4#4"/>
    <dgm:cxn modelId="{F760C944-8ED9-4A96-9224-6EF471EECF62}" type="presParOf" srcId="{AA27D141-B821-4F34-B7CD-B41513117F7F}" destId="{569F6DDA-5321-4A4B-BB4A-8F0E90B0B837}" srcOrd="0" destOrd="0" presId="urn:microsoft.com/office/officeart/2005/8/layout/vList4#4"/>
    <dgm:cxn modelId="{ECC9C811-39B7-49FA-8486-EF7C3C608E89}" type="presParOf" srcId="{569F6DDA-5321-4A4B-BB4A-8F0E90B0B837}" destId="{716901BC-6331-4130-81B8-1E7E460E2E12}" srcOrd="0" destOrd="0" presId="urn:microsoft.com/office/officeart/2005/8/layout/vList4#4"/>
    <dgm:cxn modelId="{4542702A-5D35-4C3B-92CD-D1CD92E68B37}" type="presParOf" srcId="{569F6DDA-5321-4A4B-BB4A-8F0E90B0B837}" destId="{AC2D158B-9948-45A4-9474-80C803D83A1E}" srcOrd="1" destOrd="0" presId="urn:microsoft.com/office/officeart/2005/8/layout/vList4#4"/>
    <dgm:cxn modelId="{94070E46-D28F-4A08-A59D-6DCA1BB74A87}" type="presParOf" srcId="{569F6DDA-5321-4A4B-BB4A-8F0E90B0B837}" destId="{01B68E9F-AB7C-4AC7-9156-246FAA0FC27C}" srcOrd="2" destOrd="0" presId="urn:microsoft.com/office/officeart/2005/8/layout/vList4#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071F53-8054-4AC0-9E6D-B598227780C3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BE827-5702-4A2B-916C-2EB19C9731C0}">
      <dgm:prSet phldrT="[Текст]" custT="1"/>
      <dgm:spPr>
        <a:solidFill>
          <a:srgbClr val="E6BE82"/>
        </a:solidFill>
      </dgm:spPr>
      <dgm:t>
        <a:bodyPr/>
        <a:lstStyle/>
        <a:p>
          <a:r>
            <a:rPr lang="ru-RU" sz="2800" b="1" dirty="0" smtClean="0">
              <a:solidFill>
                <a:srgbClr val="1E099F"/>
              </a:solidFill>
              <a:latin typeface="Times New Roman" pitchFamily="18" charset="0"/>
            </a:rPr>
            <a:t>Социально-статусная.</a:t>
          </a:r>
          <a:endParaRPr lang="ru-RU" sz="2800" b="1" dirty="0">
            <a:solidFill>
              <a:srgbClr val="1E099F"/>
            </a:solidFill>
          </a:endParaRPr>
        </a:p>
      </dgm:t>
    </dgm:pt>
    <dgm:pt modelId="{AA0DF12F-964A-4CAF-B402-3539B98AA0E2}" type="parTrans" cxnId="{FD9D9D26-0B6F-4FD4-9EC0-019A2E28DA22}">
      <dgm:prSet/>
      <dgm:spPr/>
      <dgm:t>
        <a:bodyPr/>
        <a:lstStyle/>
        <a:p>
          <a:endParaRPr lang="ru-RU"/>
        </a:p>
      </dgm:t>
    </dgm:pt>
    <dgm:pt modelId="{F714111D-9519-4CF6-ADCF-D8D9EFC2B059}" type="sibTrans" cxnId="{FD9D9D26-0B6F-4FD4-9EC0-019A2E28DA22}">
      <dgm:prSet/>
      <dgm:spPr/>
      <dgm:t>
        <a:bodyPr/>
        <a:lstStyle/>
        <a:p>
          <a:endParaRPr lang="ru-RU"/>
        </a:p>
      </dgm:t>
    </dgm:pt>
    <dgm:pt modelId="{AA27D141-B821-4F34-B7CD-B41513117F7F}" type="pres">
      <dgm:prSet presAssocID="{D9071F53-8054-4AC0-9E6D-B598227780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F6DDA-5321-4A4B-BB4A-8F0E90B0B837}" type="pres">
      <dgm:prSet presAssocID="{46CBE827-5702-4A2B-916C-2EB19C9731C0}" presName="comp" presStyleCnt="0"/>
      <dgm:spPr/>
    </dgm:pt>
    <dgm:pt modelId="{716901BC-6331-4130-81B8-1E7E460E2E12}" type="pres">
      <dgm:prSet presAssocID="{46CBE827-5702-4A2B-916C-2EB19C9731C0}" presName="box" presStyleLbl="node1" presStyleIdx="0" presStyleCnt="1" custLinFactY="28834" custLinFactNeighborX="35556" custLinFactNeighborY="100000"/>
      <dgm:spPr/>
      <dgm:t>
        <a:bodyPr/>
        <a:lstStyle/>
        <a:p>
          <a:endParaRPr lang="ru-RU"/>
        </a:p>
      </dgm:t>
    </dgm:pt>
    <dgm:pt modelId="{AC2D158B-9948-45A4-9474-80C803D83A1E}" type="pres">
      <dgm:prSet presAssocID="{46CBE827-5702-4A2B-916C-2EB19C9731C0}" presName="img" presStyleLbl="fgImgPlace1" presStyleIdx="0" presStyleCnt="1" custScaleX="646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B68E9F-AB7C-4AC7-9156-246FAA0FC27C}" type="pres">
      <dgm:prSet presAssocID="{46CBE827-5702-4A2B-916C-2EB19C9731C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9D9D26-0B6F-4FD4-9EC0-019A2E28DA22}" srcId="{D9071F53-8054-4AC0-9E6D-B598227780C3}" destId="{46CBE827-5702-4A2B-916C-2EB19C9731C0}" srcOrd="0" destOrd="0" parTransId="{AA0DF12F-964A-4CAF-B402-3539B98AA0E2}" sibTransId="{F714111D-9519-4CF6-ADCF-D8D9EFC2B059}"/>
    <dgm:cxn modelId="{004837FE-F470-4768-B732-1E7F22CCA8D7}" type="presOf" srcId="{46CBE827-5702-4A2B-916C-2EB19C9731C0}" destId="{01B68E9F-AB7C-4AC7-9156-246FAA0FC27C}" srcOrd="1" destOrd="0" presId="urn:microsoft.com/office/officeart/2005/8/layout/vList4#5"/>
    <dgm:cxn modelId="{F1106FCD-1732-4E16-9333-32C5D0EC6EA1}" type="presOf" srcId="{46CBE827-5702-4A2B-916C-2EB19C9731C0}" destId="{716901BC-6331-4130-81B8-1E7E460E2E12}" srcOrd="0" destOrd="0" presId="urn:microsoft.com/office/officeart/2005/8/layout/vList4#5"/>
    <dgm:cxn modelId="{2570D3AF-A1E3-4E5D-9320-A8F632E55511}" type="presOf" srcId="{D9071F53-8054-4AC0-9E6D-B598227780C3}" destId="{AA27D141-B821-4F34-B7CD-B41513117F7F}" srcOrd="0" destOrd="0" presId="urn:microsoft.com/office/officeart/2005/8/layout/vList4#5"/>
    <dgm:cxn modelId="{2F43A503-261D-4E07-9751-62A7D6D065FE}" type="presParOf" srcId="{AA27D141-B821-4F34-B7CD-B41513117F7F}" destId="{569F6DDA-5321-4A4B-BB4A-8F0E90B0B837}" srcOrd="0" destOrd="0" presId="urn:microsoft.com/office/officeart/2005/8/layout/vList4#5"/>
    <dgm:cxn modelId="{55DB5EDA-DBD2-439F-9498-E2A2439FFCD3}" type="presParOf" srcId="{569F6DDA-5321-4A4B-BB4A-8F0E90B0B837}" destId="{716901BC-6331-4130-81B8-1E7E460E2E12}" srcOrd="0" destOrd="0" presId="urn:microsoft.com/office/officeart/2005/8/layout/vList4#5"/>
    <dgm:cxn modelId="{CBC6F81C-E288-46C3-9D7E-DC4019E9AD25}" type="presParOf" srcId="{569F6DDA-5321-4A4B-BB4A-8F0E90B0B837}" destId="{AC2D158B-9948-45A4-9474-80C803D83A1E}" srcOrd="1" destOrd="0" presId="urn:microsoft.com/office/officeart/2005/8/layout/vList4#5"/>
    <dgm:cxn modelId="{AC474B37-CAD2-4753-BB65-E96221CD5F03}" type="presParOf" srcId="{569F6DDA-5321-4A4B-BB4A-8F0E90B0B837}" destId="{01B68E9F-AB7C-4AC7-9156-246FAA0FC27C}" srcOrd="2" destOrd="0" presId="urn:microsoft.com/office/officeart/2005/8/layout/vList4#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292D45-771A-4EF7-8CDD-40331ED1BB29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5D270-712D-46D7-AB19-B3763ED1F9D7}">
      <dgm:prSet phldrT="[Текст]" custT="1"/>
      <dgm:spPr>
        <a:solidFill>
          <a:srgbClr val="E6BE82"/>
        </a:solidFill>
      </dgm:spPr>
      <dgm:t>
        <a:bodyPr/>
        <a:lstStyle/>
        <a:p>
          <a:r>
            <a:rPr lang="ru-RU" sz="2800" b="1" dirty="0" smtClean="0">
              <a:solidFill>
                <a:srgbClr val="1E099F"/>
              </a:solidFill>
              <a:latin typeface="Times New Roman" pitchFamily="18" charset="0"/>
            </a:rPr>
            <a:t>Репродуктивная.</a:t>
          </a:r>
          <a:endParaRPr lang="ru-RU" sz="2800" b="1" dirty="0">
            <a:solidFill>
              <a:srgbClr val="1E099F"/>
            </a:solidFill>
          </a:endParaRPr>
        </a:p>
      </dgm:t>
    </dgm:pt>
    <dgm:pt modelId="{A8AE2911-2847-4BE8-A83E-67C05BDFC1EA}" type="parTrans" cxnId="{F889C95B-5D95-469E-BAAD-0872EAAC091F}">
      <dgm:prSet/>
      <dgm:spPr/>
      <dgm:t>
        <a:bodyPr/>
        <a:lstStyle/>
        <a:p>
          <a:endParaRPr lang="ru-RU"/>
        </a:p>
      </dgm:t>
    </dgm:pt>
    <dgm:pt modelId="{38C38A33-B8DD-422A-BE1E-2BB2F94C8C56}" type="sibTrans" cxnId="{F889C95B-5D95-469E-BAAD-0872EAAC091F}">
      <dgm:prSet/>
      <dgm:spPr/>
      <dgm:t>
        <a:bodyPr/>
        <a:lstStyle/>
        <a:p>
          <a:endParaRPr lang="ru-RU"/>
        </a:p>
      </dgm:t>
    </dgm:pt>
    <dgm:pt modelId="{2D07D038-4529-4427-AE94-1A4D25F78E8B}" type="pres">
      <dgm:prSet presAssocID="{0C292D45-771A-4EF7-8CDD-40331ED1BB2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C10C87-02BC-4568-A2B2-2C3178267AD3}" type="pres">
      <dgm:prSet presAssocID="{52C5D270-712D-46D7-AB19-B3763ED1F9D7}" presName="comp" presStyleCnt="0"/>
      <dgm:spPr/>
      <dgm:t>
        <a:bodyPr/>
        <a:lstStyle/>
        <a:p>
          <a:endParaRPr lang="ru-RU"/>
        </a:p>
      </dgm:t>
    </dgm:pt>
    <dgm:pt modelId="{DA063F67-2A0A-4175-8E46-5C41D9FA5E7C}" type="pres">
      <dgm:prSet presAssocID="{52C5D270-712D-46D7-AB19-B3763ED1F9D7}" presName="box" presStyleLbl="node1" presStyleIdx="0" presStyleCnt="1" custLinFactY="-23774" custLinFactNeighborX="1111" custLinFactNeighborY="-100000"/>
      <dgm:spPr/>
      <dgm:t>
        <a:bodyPr/>
        <a:lstStyle/>
        <a:p>
          <a:endParaRPr lang="ru-RU"/>
        </a:p>
      </dgm:t>
    </dgm:pt>
    <dgm:pt modelId="{B838F965-CD2E-49FB-B863-0A2D0B6AC8E9}" type="pres">
      <dgm:prSet presAssocID="{52C5D270-712D-46D7-AB19-B3763ED1F9D7}" presName="img" presStyleLbl="fgImgPlace1" presStyleIdx="0" presStyleCnt="1" custScaleX="607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8D198E-0EE2-4B72-B18F-A085794444EB}" type="pres">
      <dgm:prSet presAssocID="{52C5D270-712D-46D7-AB19-B3763ED1F9D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87D0C-EB54-4A35-BD2F-68DDA2265E1E}" type="presOf" srcId="{52C5D270-712D-46D7-AB19-B3763ED1F9D7}" destId="{648D198E-0EE2-4B72-B18F-A085794444EB}" srcOrd="1" destOrd="0" presId="urn:microsoft.com/office/officeart/2005/8/layout/vList4#6"/>
    <dgm:cxn modelId="{0F42B71A-64DC-4A18-A475-21D44F2943F4}" type="presOf" srcId="{0C292D45-771A-4EF7-8CDD-40331ED1BB29}" destId="{2D07D038-4529-4427-AE94-1A4D25F78E8B}" srcOrd="0" destOrd="0" presId="urn:microsoft.com/office/officeart/2005/8/layout/vList4#6"/>
    <dgm:cxn modelId="{21104B71-18CB-4B24-A713-01DFDD7B6D14}" type="presOf" srcId="{52C5D270-712D-46D7-AB19-B3763ED1F9D7}" destId="{DA063F67-2A0A-4175-8E46-5C41D9FA5E7C}" srcOrd="0" destOrd="0" presId="urn:microsoft.com/office/officeart/2005/8/layout/vList4#6"/>
    <dgm:cxn modelId="{F889C95B-5D95-469E-BAAD-0872EAAC091F}" srcId="{0C292D45-771A-4EF7-8CDD-40331ED1BB29}" destId="{52C5D270-712D-46D7-AB19-B3763ED1F9D7}" srcOrd="0" destOrd="0" parTransId="{A8AE2911-2847-4BE8-A83E-67C05BDFC1EA}" sibTransId="{38C38A33-B8DD-422A-BE1E-2BB2F94C8C56}"/>
    <dgm:cxn modelId="{89D4BFC4-9D03-4A98-BAB4-9692E2E1AE7B}" type="presParOf" srcId="{2D07D038-4529-4427-AE94-1A4D25F78E8B}" destId="{04C10C87-02BC-4568-A2B2-2C3178267AD3}" srcOrd="0" destOrd="0" presId="urn:microsoft.com/office/officeart/2005/8/layout/vList4#6"/>
    <dgm:cxn modelId="{15478D12-2FE8-42F9-A44C-EC233D554C43}" type="presParOf" srcId="{04C10C87-02BC-4568-A2B2-2C3178267AD3}" destId="{DA063F67-2A0A-4175-8E46-5C41D9FA5E7C}" srcOrd="0" destOrd="0" presId="urn:microsoft.com/office/officeart/2005/8/layout/vList4#6"/>
    <dgm:cxn modelId="{12B93745-0417-4F6B-A74A-985F0A49B73E}" type="presParOf" srcId="{04C10C87-02BC-4568-A2B2-2C3178267AD3}" destId="{B838F965-CD2E-49FB-B863-0A2D0B6AC8E9}" srcOrd="1" destOrd="0" presId="urn:microsoft.com/office/officeart/2005/8/layout/vList4#6"/>
    <dgm:cxn modelId="{EFE0D3F7-FD24-4D33-A9E4-A29D0392C034}" type="presParOf" srcId="{04C10C87-02BC-4568-A2B2-2C3178267AD3}" destId="{648D198E-0EE2-4B72-B18F-A085794444EB}" srcOrd="2" destOrd="0" presId="urn:microsoft.com/office/officeart/2005/8/layout/vList4#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340220-78F2-4A1F-A92A-A57CB70F2B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A0BC4-8219-4B4E-9A2F-F723C9B6A179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rgbClr val="FFFF66"/>
              </a:solidFill>
            </a:rPr>
            <a:t>Виды семьи</a:t>
          </a:r>
          <a:endParaRPr lang="ru-RU" sz="3200" dirty="0"/>
        </a:p>
      </dgm:t>
    </dgm:pt>
    <dgm:pt modelId="{A0CF7993-2C2F-4652-B2E1-6D43C95BDE6B}" type="parTrans" cxnId="{C4BF188B-117B-45EA-84A7-7AEF32F991D6}">
      <dgm:prSet/>
      <dgm:spPr/>
      <dgm:t>
        <a:bodyPr/>
        <a:lstStyle/>
        <a:p>
          <a:endParaRPr lang="ru-RU"/>
        </a:p>
      </dgm:t>
    </dgm:pt>
    <dgm:pt modelId="{959B0433-59AD-48F9-9D75-A65389F0CA7D}" type="sibTrans" cxnId="{C4BF188B-117B-45EA-84A7-7AEF32F991D6}">
      <dgm:prSet/>
      <dgm:spPr/>
      <dgm:t>
        <a:bodyPr/>
        <a:lstStyle/>
        <a:p>
          <a:endParaRPr lang="ru-RU"/>
        </a:p>
      </dgm:t>
    </dgm:pt>
    <dgm:pt modelId="{9EE53F5F-61E3-4B7D-BFB3-3BEC8F9897ED}">
      <dgm:prSet phldrT="[Текст]" phldr="1"/>
      <dgm:spPr/>
      <dgm:t>
        <a:bodyPr/>
        <a:lstStyle/>
        <a:p>
          <a:endParaRPr lang="ru-RU" dirty="0"/>
        </a:p>
      </dgm:t>
    </dgm:pt>
    <dgm:pt modelId="{88ABBAB7-A7D1-43C5-BE7C-56A134C9F76B}" type="parTrans" cxnId="{929D7A2B-4C37-4649-92AC-E894268365A7}">
      <dgm:prSet/>
      <dgm:spPr/>
      <dgm:t>
        <a:bodyPr/>
        <a:lstStyle/>
        <a:p>
          <a:endParaRPr lang="ru-RU"/>
        </a:p>
      </dgm:t>
    </dgm:pt>
    <dgm:pt modelId="{2A3BEBE8-71D1-4568-BD53-252F727B7391}" type="sibTrans" cxnId="{929D7A2B-4C37-4649-92AC-E894268365A7}">
      <dgm:prSet/>
      <dgm:spPr/>
      <dgm:t>
        <a:bodyPr/>
        <a:lstStyle/>
        <a:p>
          <a:endParaRPr lang="ru-RU"/>
        </a:p>
      </dgm:t>
    </dgm:pt>
    <dgm:pt modelId="{4A4B7022-466D-4E0A-9923-E10E3843EE38}" type="pres">
      <dgm:prSet presAssocID="{DD340220-78F2-4A1F-A92A-A57CB70F2B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C1887-C0DA-4AA5-A0F3-AB239E69DE9E}" type="pres">
      <dgm:prSet presAssocID="{8F7A0BC4-8219-4B4E-9A2F-F723C9B6A179}" presName="parentText" presStyleLbl="node1" presStyleIdx="0" presStyleCnt="1" custScaleY="381613" custLinFactNeighborY="320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58264-9FF8-4399-AEB4-C75D07F2B5D9}" type="pres">
      <dgm:prSet presAssocID="{8F7A0BC4-8219-4B4E-9A2F-F723C9B6A17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F188B-117B-45EA-84A7-7AEF32F991D6}" srcId="{DD340220-78F2-4A1F-A92A-A57CB70F2B51}" destId="{8F7A0BC4-8219-4B4E-9A2F-F723C9B6A179}" srcOrd="0" destOrd="0" parTransId="{A0CF7993-2C2F-4652-B2E1-6D43C95BDE6B}" sibTransId="{959B0433-59AD-48F9-9D75-A65389F0CA7D}"/>
    <dgm:cxn modelId="{A483A75C-CAA7-4E7C-865F-52C9A24DDF7A}" type="presOf" srcId="{9EE53F5F-61E3-4B7D-BFB3-3BEC8F9897ED}" destId="{B0A58264-9FF8-4399-AEB4-C75D07F2B5D9}" srcOrd="0" destOrd="0" presId="urn:microsoft.com/office/officeart/2005/8/layout/vList2"/>
    <dgm:cxn modelId="{07E61E2F-5A33-4205-9C65-54F289E6F956}" type="presOf" srcId="{8F7A0BC4-8219-4B4E-9A2F-F723C9B6A179}" destId="{031C1887-C0DA-4AA5-A0F3-AB239E69DE9E}" srcOrd="0" destOrd="0" presId="urn:microsoft.com/office/officeart/2005/8/layout/vList2"/>
    <dgm:cxn modelId="{929D7A2B-4C37-4649-92AC-E894268365A7}" srcId="{8F7A0BC4-8219-4B4E-9A2F-F723C9B6A179}" destId="{9EE53F5F-61E3-4B7D-BFB3-3BEC8F9897ED}" srcOrd="0" destOrd="0" parTransId="{88ABBAB7-A7D1-43C5-BE7C-56A134C9F76B}" sibTransId="{2A3BEBE8-71D1-4568-BD53-252F727B7391}"/>
    <dgm:cxn modelId="{42786C3A-61AB-4D19-A841-CB52B526EB66}" type="presOf" srcId="{DD340220-78F2-4A1F-A92A-A57CB70F2B51}" destId="{4A4B7022-466D-4E0A-9923-E10E3843EE38}" srcOrd="0" destOrd="0" presId="urn:microsoft.com/office/officeart/2005/8/layout/vList2"/>
    <dgm:cxn modelId="{241D1F42-2F52-4AFE-981C-99D8EF37C819}" type="presParOf" srcId="{4A4B7022-466D-4E0A-9923-E10E3843EE38}" destId="{031C1887-C0DA-4AA5-A0F3-AB239E69DE9E}" srcOrd="0" destOrd="0" presId="urn:microsoft.com/office/officeart/2005/8/layout/vList2"/>
    <dgm:cxn modelId="{57843F1C-4740-4782-8632-628A2C243AA3}" type="presParOf" srcId="{4A4B7022-466D-4E0A-9923-E10E3843EE38}" destId="{B0A58264-9FF8-4399-AEB4-C75D07F2B5D9}" srcOrd="1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D46F4-35F3-4295-9EFA-BAA26FBAF3C2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3E00"/>
              </a:solidFill>
            </a:rPr>
            <a:t>Многопоколенная</a:t>
          </a:r>
          <a:endParaRPr lang="ru-RU" sz="2400" b="1" dirty="0" smtClean="0">
            <a:solidFill>
              <a:srgbClr val="003E00"/>
            </a:solidFill>
          </a:endParaRPr>
        </a:p>
        <a:p>
          <a:r>
            <a:rPr lang="ru-RU" sz="2400" b="1" dirty="0" smtClean="0">
              <a:solidFill>
                <a:srgbClr val="003E00"/>
              </a:solidFill>
            </a:rPr>
            <a:t>(расширенная)</a:t>
          </a:r>
          <a:endParaRPr lang="ru-RU" sz="2400" dirty="0"/>
        </a:p>
      </dgm:t>
    </dgm:pt>
    <dgm:pt modelId="{D0AB4A40-5C20-47C7-B0FB-BEDF52E4AC41}" type="parTrans" cxnId="{5C9DFA91-7B71-4710-89C7-78566A6C9CDB}">
      <dgm:prSet/>
      <dgm:spPr/>
      <dgm:t>
        <a:bodyPr/>
        <a:lstStyle/>
        <a:p>
          <a:endParaRPr lang="ru-RU"/>
        </a:p>
      </dgm:t>
    </dgm:pt>
    <dgm:pt modelId="{0BED9F97-73ED-4D5A-9008-66A9893F02B3}" type="sibTrans" cxnId="{5C9DFA91-7B71-4710-89C7-78566A6C9CDB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928FA4-71BF-425B-998C-A45C5956BA81}" type="pres">
      <dgm:prSet presAssocID="{9A7D46F4-35F3-4295-9EFA-BAA26FBAF3C2}" presName="linNode" presStyleCnt="0"/>
      <dgm:spPr/>
    </dgm:pt>
    <dgm:pt modelId="{0D3BD81C-B7EA-43FC-ABD7-A317198066C8}" type="pres">
      <dgm:prSet presAssocID="{9A7D46F4-35F3-4295-9EFA-BAA26FBAF3C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88E59-3D27-4F8B-A76E-B7DC5152E814}" type="presOf" srcId="{404B0129-378C-4114-AFEE-BD28DFF94739}" destId="{6DD3E52F-DC72-4B7B-B77D-327B486CD3BF}" srcOrd="0" destOrd="0" presId="urn:microsoft.com/office/officeart/2005/8/layout/vList5"/>
    <dgm:cxn modelId="{5C9DFA91-7B71-4710-89C7-78566A6C9CDB}" srcId="{404B0129-378C-4114-AFEE-BD28DFF94739}" destId="{9A7D46F4-35F3-4295-9EFA-BAA26FBAF3C2}" srcOrd="0" destOrd="0" parTransId="{D0AB4A40-5C20-47C7-B0FB-BEDF52E4AC41}" sibTransId="{0BED9F97-73ED-4D5A-9008-66A9893F02B3}"/>
    <dgm:cxn modelId="{273DA4DA-7B1B-4460-B474-DF9F07DD4850}" type="presOf" srcId="{9A7D46F4-35F3-4295-9EFA-BAA26FBAF3C2}" destId="{0D3BD81C-B7EA-43FC-ABD7-A317198066C8}" srcOrd="0" destOrd="0" presId="urn:microsoft.com/office/officeart/2005/8/layout/vList5"/>
    <dgm:cxn modelId="{EA41980B-D0E3-4665-BFD0-BF9F7AAA4521}" type="presParOf" srcId="{6DD3E52F-DC72-4B7B-B77D-327B486CD3BF}" destId="{AB928FA4-71BF-425B-998C-A45C5956BA81}" srcOrd="0" destOrd="0" presId="urn:microsoft.com/office/officeart/2005/8/layout/vList5"/>
    <dgm:cxn modelId="{A6DF3766-5A36-49EF-8053-865CD2C41A22}" type="presParOf" srcId="{AB928FA4-71BF-425B-998C-A45C5956BA81}" destId="{0D3BD81C-B7EA-43FC-ABD7-A317198066C8}" srcOrd="0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4B0129-378C-4114-AFEE-BD28DFF94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F28B-A5B5-4342-8933-9A973C79D54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3E00"/>
              </a:solidFill>
            </a:rPr>
            <a:t>Полные</a:t>
          </a:r>
          <a:endParaRPr lang="ru-RU" sz="2800" dirty="0"/>
        </a:p>
      </dgm:t>
    </dgm:pt>
    <dgm:pt modelId="{4764B702-9E1C-42A5-A0FE-2C3A0F228D90}" type="parTrans" cxnId="{5B60B888-2DE8-407C-B42B-F098364E43A5}">
      <dgm:prSet/>
      <dgm:spPr/>
      <dgm:t>
        <a:bodyPr/>
        <a:lstStyle/>
        <a:p>
          <a:endParaRPr lang="ru-RU"/>
        </a:p>
      </dgm:t>
    </dgm:pt>
    <dgm:pt modelId="{DE52E855-017D-494D-A126-02F7C8EBAE21}" type="sibTrans" cxnId="{5B60B888-2DE8-407C-B42B-F098364E43A5}">
      <dgm:prSet/>
      <dgm:spPr/>
      <dgm:t>
        <a:bodyPr/>
        <a:lstStyle/>
        <a:p>
          <a:endParaRPr lang="ru-RU"/>
        </a:p>
      </dgm:t>
    </dgm:pt>
    <dgm:pt modelId="{6DD3E52F-DC72-4B7B-B77D-327B486CD3BF}" type="pres">
      <dgm:prSet presAssocID="{404B0129-378C-4114-AFEE-BD28DFF94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31D01-BC40-4FAC-885F-5474DCB76CC7}" type="pres">
      <dgm:prSet presAssocID="{DA4EF28B-A5B5-4342-8933-9A973C79D544}" presName="linNode" presStyleCnt="0"/>
      <dgm:spPr/>
    </dgm:pt>
    <dgm:pt modelId="{068AA97C-7621-4214-BF05-CB9D85180D4E}" type="pres">
      <dgm:prSet presAssocID="{DA4EF28B-A5B5-4342-8933-9A973C79D544}" presName="parentText" presStyleLbl="node1" presStyleIdx="0" presStyleCnt="1" custScaleX="278049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0B888-2DE8-407C-B42B-F098364E43A5}" srcId="{404B0129-378C-4114-AFEE-BD28DFF94739}" destId="{DA4EF28B-A5B5-4342-8933-9A973C79D544}" srcOrd="0" destOrd="0" parTransId="{4764B702-9E1C-42A5-A0FE-2C3A0F228D90}" sibTransId="{DE52E855-017D-494D-A126-02F7C8EBAE21}"/>
    <dgm:cxn modelId="{15522D7E-99B8-49A4-AC2C-A836B7832494}" type="presOf" srcId="{404B0129-378C-4114-AFEE-BD28DFF94739}" destId="{6DD3E52F-DC72-4B7B-B77D-327B486CD3BF}" srcOrd="0" destOrd="0" presId="urn:microsoft.com/office/officeart/2005/8/layout/vList5"/>
    <dgm:cxn modelId="{BA754944-B1E5-4BD1-8A5C-A5823F2942AF}" type="presOf" srcId="{DA4EF28B-A5B5-4342-8933-9A973C79D544}" destId="{068AA97C-7621-4214-BF05-CB9D85180D4E}" srcOrd="0" destOrd="0" presId="urn:microsoft.com/office/officeart/2005/8/layout/vList5"/>
    <dgm:cxn modelId="{BEAE49CE-C644-449A-B8F6-BD3BC444762C}" type="presParOf" srcId="{6DD3E52F-DC72-4B7B-B77D-327B486CD3BF}" destId="{4A431D01-BC40-4FAC-885F-5474DCB76CC7}" srcOrd="0" destOrd="0" presId="urn:microsoft.com/office/officeart/2005/8/layout/vList5"/>
    <dgm:cxn modelId="{9FCB3E23-1A7C-486D-8E8A-681B6252D10B}" type="presParOf" srcId="{4A431D01-BC40-4FAC-885F-5474DCB76CC7}" destId="{068AA97C-7621-4214-BF05-CB9D85180D4E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D82C381-40E7-4EA4-A049-3D7284FD114D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8CA66D7-6185-4F61-A881-786F2578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9EDE53-239E-43DE-8A2B-A501355E919D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800D67-B768-408F-8419-F570027F0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2415-5B4C-454E-8CE9-A8DC4D94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1358-67A5-4622-8981-5FBF59F10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2B61-805E-4807-8987-51FACD5B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8A192-36E4-4D77-AE03-E93F299A3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de-D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82B2-B709-4167-BEA3-481D5373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81B7-400F-483A-B2CE-A3FAFA42E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224" y="152587"/>
            <a:ext cx="6871229" cy="1600059"/>
          </a:xfrm>
        </p:spPr>
        <p:txBody>
          <a:bodyPr tIns="3959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224" y="1828240"/>
            <a:ext cx="3782975" cy="1761046"/>
          </a:xfrm>
        </p:spPr>
        <p:txBody>
          <a:bodyPr lIns="79196" tIns="39598" rIns="79196" bIns="395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98460" y="1828240"/>
            <a:ext cx="3782975" cy="1761046"/>
          </a:xfrm>
        </p:spPr>
        <p:txBody>
          <a:bodyPr lIns="79196" tIns="39598" rIns="79196" bIns="395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224" y="3723674"/>
            <a:ext cx="7696211" cy="1762446"/>
          </a:xfrm>
        </p:spPr>
        <p:txBody>
          <a:bodyPr lIns="79196" tIns="39598" rIns="79196" bIns="3959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CBC2-3046-4905-A3A6-FD1A50289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5D67-002C-4BE7-A2AB-89C067361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87F1-EA79-477D-B9A8-940A3835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7A9A-6F50-4C74-89D8-E61A74613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06CF-12ED-4791-B2F3-933BCDBE2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E667-8CE8-4C01-B4E7-372B62280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5ADD-5C9C-48B5-ADBE-F6E391C8C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984D-6EBE-4AC2-967D-B3DDEE025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C19FA-4F0E-4A66-8479-644B38F9D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de-DE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28BB-D5C6-420A-9213-3FF2FA849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7F11BEA-26BB-4702-A70E-D8823DADB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8;.2%20&#1083;&#1080;&#1095;&#1085;&#1099;&#1077;%20&#1087;&#1088;&#1072;&#1074;&#1072;%20&#1089;&#1091;&#1087;&#1088;&#1091;&#1075;&#1086;&#1074;.pptx" TargetMode="External"/><Relationship Id="rId2" Type="http://schemas.openxmlformats.org/officeDocument/2006/relationships/hyperlink" Target="&#1043;&#1088;.1%20&#1059;&#1089;&#1083;&#1086;&#1074;&#1080;&#1103;%20&#1079;&#1072;&#1082;&#1083;&#1102;&#1095;&#1077;&#1085;&#1080;&#1103;%20&#1073;&#1088;&#1072;&#1082;&#1072;.ppt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1043;&#1088;.3-&#1087;&#1088;&#1072;&#1074;&#1072;%20&#1080;%20&#1086;&#1073;&#1103;&#1079;&#1072;&#1085;&#1085;&#1086;&#1089;&#1090;&#1080;%20&#1088;&#1086;&#1076;&#1080;&#1090;&#1077;&#1083;&#1077;&#1081;.ppt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6;&#1085;&#1086;&#1087;&#1086;&#1083;&#1099;&#1077;%20&#1073;&#1088;&#1072;&#1082;&#1080;%20009.av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89;&#1077;&#1084;&#1080;&#1085;&#1072;&#1088;\&#1057;++.wmv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9.xml"/><Relationship Id="rId18" Type="http://schemas.openxmlformats.org/officeDocument/2006/relationships/diagramData" Target="../diagrams/data11.xml"/><Relationship Id="rId26" Type="http://schemas.openxmlformats.org/officeDocument/2006/relationships/diagramData" Target="../diagrams/data13.xml"/><Relationship Id="rId39" Type="http://schemas.openxmlformats.org/officeDocument/2006/relationships/diagramLayout" Target="../diagrams/layout16.xml"/><Relationship Id="rId3" Type="http://schemas.openxmlformats.org/officeDocument/2006/relationships/diagramLayout" Target="../diagrams/layout7.xml"/><Relationship Id="rId21" Type="http://schemas.openxmlformats.org/officeDocument/2006/relationships/diagramColors" Target="../diagrams/colors11.xml"/><Relationship Id="rId34" Type="http://schemas.openxmlformats.org/officeDocument/2006/relationships/diagramData" Target="../diagrams/data15.xml"/><Relationship Id="rId42" Type="http://schemas.openxmlformats.org/officeDocument/2006/relationships/diagramData" Target="../diagrams/data17.xml"/><Relationship Id="rId47" Type="http://schemas.openxmlformats.org/officeDocument/2006/relationships/diagramLayout" Target="../diagrams/layout18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5" Type="http://schemas.openxmlformats.org/officeDocument/2006/relationships/diagramColors" Target="../diagrams/colors12.xml"/><Relationship Id="rId33" Type="http://schemas.openxmlformats.org/officeDocument/2006/relationships/diagramColors" Target="../diagrams/colors14.xml"/><Relationship Id="rId38" Type="http://schemas.openxmlformats.org/officeDocument/2006/relationships/diagramData" Target="../diagrams/data16.xml"/><Relationship Id="rId46" Type="http://schemas.openxmlformats.org/officeDocument/2006/relationships/diagramData" Target="../diagrams/data18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20" Type="http://schemas.openxmlformats.org/officeDocument/2006/relationships/diagramQuickStyle" Target="../diagrams/quickStyle11.xml"/><Relationship Id="rId29" Type="http://schemas.openxmlformats.org/officeDocument/2006/relationships/diagramColors" Target="../diagrams/colors13.xml"/><Relationship Id="rId41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24" Type="http://schemas.openxmlformats.org/officeDocument/2006/relationships/diagramQuickStyle" Target="../diagrams/quickStyle12.xml"/><Relationship Id="rId32" Type="http://schemas.openxmlformats.org/officeDocument/2006/relationships/diagramQuickStyle" Target="../diagrams/quickStyle14.xml"/><Relationship Id="rId37" Type="http://schemas.openxmlformats.org/officeDocument/2006/relationships/diagramColors" Target="../diagrams/colors15.xml"/><Relationship Id="rId40" Type="http://schemas.openxmlformats.org/officeDocument/2006/relationships/diagramQuickStyle" Target="../diagrams/quickStyle16.xml"/><Relationship Id="rId45" Type="http://schemas.openxmlformats.org/officeDocument/2006/relationships/diagramColors" Target="../diagrams/colors17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23" Type="http://schemas.openxmlformats.org/officeDocument/2006/relationships/diagramLayout" Target="../diagrams/layout12.xml"/><Relationship Id="rId28" Type="http://schemas.openxmlformats.org/officeDocument/2006/relationships/diagramQuickStyle" Target="../diagrams/quickStyle13.xml"/><Relationship Id="rId36" Type="http://schemas.openxmlformats.org/officeDocument/2006/relationships/diagramQuickStyle" Target="../diagrams/quickStyle15.xml"/><Relationship Id="rId49" Type="http://schemas.openxmlformats.org/officeDocument/2006/relationships/diagramColors" Target="../diagrams/colors18.xml"/><Relationship Id="rId10" Type="http://schemas.openxmlformats.org/officeDocument/2006/relationships/diagramData" Target="../diagrams/data9.xml"/><Relationship Id="rId19" Type="http://schemas.openxmlformats.org/officeDocument/2006/relationships/diagramLayout" Target="../diagrams/layout11.xml"/><Relationship Id="rId31" Type="http://schemas.openxmlformats.org/officeDocument/2006/relationships/diagramLayout" Target="../diagrams/layout14.xml"/><Relationship Id="rId44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Relationship Id="rId22" Type="http://schemas.openxmlformats.org/officeDocument/2006/relationships/diagramData" Target="../diagrams/data12.xml"/><Relationship Id="rId27" Type="http://schemas.openxmlformats.org/officeDocument/2006/relationships/diagramLayout" Target="../diagrams/layout13.xml"/><Relationship Id="rId30" Type="http://schemas.openxmlformats.org/officeDocument/2006/relationships/diagramData" Target="../diagrams/data14.xml"/><Relationship Id="rId35" Type="http://schemas.openxmlformats.org/officeDocument/2006/relationships/diagramLayout" Target="../diagrams/layout15.xml"/><Relationship Id="rId43" Type="http://schemas.openxmlformats.org/officeDocument/2006/relationships/diagramLayout" Target="../diagrams/layout17.xml"/><Relationship Id="rId48" Type="http://schemas.openxmlformats.org/officeDocument/2006/relationships/diagramQuickStyle" Target="../diagrams/quickStyle18.xml"/><Relationship Id="rId8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43000" y="1571625"/>
            <a:ext cx="6929438" cy="3232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Тема:</a:t>
            </a:r>
          </a:p>
          <a:p>
            <a:pPr algn="ctr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«Институт семьи и брака»</a:t>
            </a:r>
          </a:p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11 класс социально-экономического профиля.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Право.</a:t>
            </a:r>
          </a:p>
          <a:p>
            <a:pPr algn="ctr">
              <a:defRPr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429625" cy="62150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000" b="1" i="1" dirty="0" smtClean="0"/>
              <a:t>Проанализируйте результаты опроса и выберите верное утверждение.</a:t>
            </a:r>
          </a:p>
          <a:p>
            <a:pPr algn="ctr">
              <a:buFontTx/>
              <a:buNone/>
              <a:defRPr/>
            </a:pPr>
            <a:endParaRPr lang="ru-RU" sz="1200" i="1" dirty="0" smtClean="0"/>
          </a:p>
          <a:p>
            <a:pPr marL="0">
              <a:spcBef>
                <a:spcPts val="0"/>
              </a:spcBef>
              <a:defRPr/>
            </a:pPr>
            <a:r>
              <a:rPr lang="ru-RU" sz="2600" b="1" dirty="0" smtClean="0"/>
              <a:t>Недостаток общения как мотив для развода среди опрошенных оказался важнее, чем личностные и материальные проблемы.</a:t>
            </a:r>
          </a:p>
          <a:p>
            <a:pPr marL="0">
              <a:spcBef>
                <a:spcPts val="0"/>
              </a:spcBef>
              <a:defRPr/>
            </a:pPr>
            <a:r>
              <a:rPr lang="ru-RU" sz="2600" b="1" dirty="0" smtClean="0"/>
              <a:t>Тех, кто считает мотивом развода личностные и материальные проблемы, оказалось столько же, сколько выбрали ощущение недостатка любви и недостаток общения вместе взятые.</a:t>
            </a:r>
          </a:p>
          <a:p>
            <a:pPr marL="0">
              <a:spcBef>
                <a:spcPts val="0"/>
              </a:spcBef>
              <a:defRPr/>
            </a:pPr>
            <a:r>
              <a:rPr lang="ru-RU" sz="2600" b="1" dirty="0" smtClean="0"/>
              <a:t>Минимальное количество  опрошенных указало на недостаток общения в качестве мотива развода.</a:t>
            </a:r>
          </a:p>
          <a:p>
            <a:pPr marL="0">
              <a:spcBef>
                <a:spcPts val="0"/>
              </a:spcBef>
              <a:defRPr/>
            </a:pPr>
            <a:r>
              <a:rPr lang="ru-RU" sz="2600" b="1" dirty="0" smtClean="0"/>
              <a:t>На четвёртом месте среди мотивов развода, по мнению опрошенных, оказалось ощущение недостаточной любви.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ru-RU" sz="2600" b="1" dirty="0" smtClean="0"/>
              <a:t>					</a:t>
            </a:r>
            <a:endParaRPr lang="ru-RU" sz="3600" b="1" dirty="0" smtClean="0"/>
          </a:p>
          <a:p>
            <a:pPr marL="0">
              <a:spcBef>
                <a:spcPts val="0"/>
              </a:spcBef>
              <a:defRPr/>
            </a:pPr>
            <a:endParaRPr lang="ru-RU" sz="2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099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Работа в группах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sz="half" idx="1"/>
          </p:nvPr>
        </p:nvSpPr>
        <p:spPr>
          <a:xfrm>
            <a:off x="4786313" y="1714500"/>
            <a:ext cx="3810000" cy="4114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rgbClr val="002060"/>
                </a:solidFill>
                <a:hlinkClick r:id="rId2" action="ppaction://hlinkpres?slideindex=1&amp;slidetitle="/>
              </a:rPr>
              <a:t>Группа 1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4400" b="1" dirty="0" smtClean="0">
                <a:solidFill>
                  <a:srgbClr val="002060"/>
                </a:solidFill>
                <a:hlinkClick r:id="rId3" action="ppaction://hlinkpres?slideindex=1&amp;slidetitle="/>
              </a:rPr>
              <a:t>Группа 2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4400" b="1" dirty="0" smtClean="0">
                <a:solidFill>
                  <a:srgbClr val="002060"/>
                </a:solidFill>
                <a:hlinkClick r:id="rId4" action="ppaction://hlinkpres?slideindex=1&amp;slidetitle="/>
              </a:rPr>
              <a:t>Группа 3</a:t>
            </a:r>
            <a:endParaRPr lang="ru-RU" sz="4400" b="1" dirty="0" smtClean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57250" y="1928813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Группа 1</a:t>
            </a:r>
          </a:p>
          <a:p>
            <a:pPr>
              <a:defRPr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Группа 2</a:t>
            </a:r>
          </a:p>
          <a:p>
            <a:pPr>
              <a:defRPr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Группа 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43888" cy="1143000"/>
          </a:xfrm>
        </p:spPr>
        <p:txBody>
          <a:bodyPr/>
          <a:lstStyle/>
          <a:p>
            <a:r>
              <a:rPr lang="ru-RU" altLang="ru-RU" sz="2800" b="1" i="1" dirty="0" smtClean="0">
                <a:solidFill>
                  <a:srgbClr val="002060"/>
                </a:solidFill>
              </a:rPr>
              <a:t>Проблемы в развитии института «семья» </a:t>
            </a:r>
            <a:br>
              <a:rPr lang="ru-RU" altLang="ru-RU" sz="2800" b="1" i="1" dirty="0" smtClean="0">
                <a:solidFill>
                  <a:srgbClr val="002060"/>
                </a:solidFill>
              </a:rPr>
            </a:br>
            <a:r>
              <a:rPr lang="ru-RU" altLang="ru-RU" sz="2800" b="1" i="1" dirty="0" smtClean="0">
                <a:solidFill>
                  <a:srgbClr val="002060"/>
                </a:solidFill>
              </a:rPr>
              <a:t>в современном обществе</a:t>
            </a:r>
            <a:endParaRPr lang="ru-RU" sz="2800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058180" cy="468631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«</a:t>
            </a:r>
            <a:r>
              <a:rPr lang="ru-RU" sz="2400" dirty="0" smtClean="0"/>
              <a:t>СЧАСТЛИВЫЙ ИЛИ НЕСЧАСТНЫЙ»</a:t>
            </a:r>
          </a:p>
          <a:p>
            <a:pPr>
              <a:buFontTx/>
              <a:buNone/>
            </a:pPr>
            <a:r>
              <a:rPr lang="ru-RU" sz="2400" dirty="0" smtClean="0"/>
              <a:t>	Говорили папа с мамой:</a:t>
            </a:r>
            <a:br>
              <a:rPr lang="ru-RU" sz="2400" dirty="0" smtClean="0"/>
            </a:br>
            <a:r>
              <a:rPr lang="ru-RU" sz="2400" dirty="0" smtClean="0"/>
              <a:t>- Ты, сынок, счастливый самый,</a:t>
            </a:r>
            <a:br>
              <a:rPr lang="ru-RU" sz="2400" dirty="0" smtClean="0"/>
            </a:br>
            <a:r>
              <a:rPr lang="ru-RU" sz="2400" dirty="0" smtClean="0"/>
              <a:t>У тебя есть папа с мамой,</a:t>
            </a:r>
            <a:br>
              <a:rPr lang="ru-RU" sz="2400" dirty="0" smtClean="0"/>
            </a:br>
            <a:r>
              <a:rPr lang="ru-RU" sz="2400" dirty="0" smtClean="0"/>
              <a:t>Баба с дедом,</a:t>
            </a:r>
            <a:br>
              <a:rPr lang="ru-RU" sz="2400" dirty="0" smtClean="0"/>
            </a:br>
            <a:r>
              <a:rPr lang="ru-RU" sz="2400" dirty="0" smtClean="0"/>
              <a:t>Даже кот</a:t>
            </a:r>
            <a:br>
              <a:rPr lang="ru-RU" sz="2400" dirty="0" smtClean="0"/>
            </a:br>
            <a:r>
              <a:rPr lang="ru-RU" sz="2400" dirty="0" smtClean="0"/>
              <a:t>Целый год у нас живет.</a:t>
            </a:r>
            <a:br>
              <a:rPr lang="ru-RU" sz="2400" dirty="0" smtClean="0"/>
            </a:br>
            <a:r>
              <a:rPr lang="ru-RU" sz="2400" dirty="0" smtClean="0"/>
              <a:t>А сегодня за обедом</a:t>
            </a:r>
            <a:br>
              <a:rPr lang="ru-RU" sz="2400" dirty="0" smtClean="0"/>
            </a:br>
            <a:r>
              <a:rPr lang="ru-RU" sz="2400" dirty="0" smtClean="0"/>
              <a:t>Мне сказали баба с дедом:</a:t>
            </a:r>
            <a:br>
              <a:rPr lang="ru-RU" sz="2400" dirty="0" smtClean="0"/>
            </a:br>
            <a:r>
              <a:rPr lang="ru-RU" sz="2400" dirty="0" smtClean="0"/>
              <a:t>- Ты, внучок, несчастный сын,</a:t>
            </a:r>
            <a:br>
              <a:rPr lang="ru-RU" sz="2400" dirty="0" smtClean="0"/>
            </a:br>
            <a:r>
              <a:rPr lang="ru-RU" sz="2400" dirty="0" smtClean="0"/>
              <a:t>Ты в семье всего один</a:t>
            </a:r>
            <a:r>
              <a:rPr lang="ru-RU" sz="1800" dirty="0" smtClean="0"/>
              <a:t>…</a:t>
            </a:r>
          </a:p>
          <a:p>
            <a:endParaRPr lang="ru-RU" dirty="0" smtClean="0"/>
          </a:p>
        </p:txBody>
      </p:sp>
      <p:pic>
        <p:nvPicPr>
          <p:cNvPr id="13316" name="Picture 10" descr="http://062012.imgbb.ru/0/c/1/0c1543c6ce1dbc1ac40d6f22fea1df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928934"/>
            <a:ext cx="39290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671888" cy="2033588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2060"/>
                </a:solidFill>
              </a:rPr>
              <a:t>Проблемы в развитии института «семья» в современном обществе</a:t>
            </a:r>
          </a:p>
        </p:txBody>
      </p:sp>
      <p:pic>
        <p:nvPicPr>
          <p:cNvPr id="14339" name="Picture 5" descr="005cptw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3609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id_2288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786063"/>
            <a:ext cx="373380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1188" y="53006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>
                <a:solidFill>
                  <a:schemeClr val="folHlink"/>
                </a:solidFill>
              </a:rPr>
              <a:t> 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848350" y="1860550"/>
            <a:ext cx="282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000100" y="3857628"/>
            <a:ext cx="742955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«Семья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- кристалл общества»</a:t>
            </a:r>
          </a:p>
          <a:p>
            <a:pPr algn="r"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Виктор Гюго</a:t>
            </a:r>
          </a:p>
        </p:txBody>
      </p:sp>
      <p:sp>
        <p:nvSpPr>
          <p:cNvPr id="6" name="TextBox 5"/>
          <p:cNvSpPr txBox="1"/>
          <p:nvPr/>
        </p:nvSpPr>
        <p:spPr>
          <a:xfrm rot="20777683">
            <a:off x="453304" y="1911001"/>
            <a:ext cx="4156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Segoe Script" pitchFamily="34" charset="0"/>
              </a:rPr>
              <a:t>Корзина идей</a:t>
            </a:r>
          </a:p>
        </p:txBody>
      </p:sp>
      <p:pic>
        <p:nvPicPr>
          <p:cNvPr id="7" name="Picture 26" descr="4b0fba7ac9287_20091127=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857752" y="857232"/>
            <a:ext cx="3786213" cy="269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6439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71537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857250"/>
            <a:ext cx="7358062" cy="4714875"/>
          </a:xfrm>
        </p:spPr>
        <p:txBody>
          <a:bodyPr/>
          <a:lstStyle/>
          <a:p>
            <a:r>
              <a:rPr lang="ru-RU" sz="2800" b="1" i="1" smtClean="0"/>
              <a:t>Давайте семейные ценности чтить,</a:t>
            </a:r>
          </a:p>
          <a:p>
            <a:r>
              <a:rPr lang="ru-RU" sz="2800" b="1" i="1" smtClean="0"/>
              <a:t>Давайте всегда своих близких любить,</a:t>
            </a:r>
          </a:p>
          <a:p>
            <a:r>
              <a:rPr lang="ru-RU" sz="2800" b="1" i="1" smtClean="0"/>
              <a:t>Ведь только в семье мы поддержку найдем,</a:t>
            </a:r>
          </a:p>
          <a:p>
            <a:r>
              <a:rPr lang="ru-RU" sz="2800" b="1" i="1" smtClean="0"/>
              <a:t>Пусть будет всегда полной чашей ваш дом!</a:t>
            </a:r>
          </a:p>
          <a:p>
            <a:r>
              <a:rPr lang="ru-RU" sz="2800" b="1" i="1" smtClean="0"/>
              <a:t>Пусть дети и взрослые помнят всегда –</a:t>
            </a:r>
          </a:p>
          <a:p>
            <a:r>
              <a:rPr lang="ru-RU" sz="2800" b="1" i="1" smtClean="0"/>
              <a:t>Семья – это главное! Через года</a:t>
            </a:r>
          </a:p>
          <a:p>
            <a:r>
              <a:rPr lang="ru-RU" sz="2800" b="1" i="1" smtClean="0"/>
              <a:t>Сумейте вы счастье свое пронести,</a:t>
            </a:r>
          </a:p>
          <a:p>
            <a:r>
              <a:rPr lang="ru-RU" sz="2800" b="1" i="1" smtClean="0"/>
              <a:t>Пускай только лучшее ждет впереди!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1188" y="53006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>
                <a:solidFill>
                  <a:schemeClr val="folHlink"/>
                </a:solidFill>
              </a:rPr>
              <a:t> 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632450" y="1787525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 altLang="ru-RU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848350" y="1860550"/>
            <a:ext cx="282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 altLang="ru-RU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00063" y="425450"/>
            <a:ext cx="8286750" cy="6432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Цель: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закрепить, повторить и расширить знания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по теме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«Институт семьи и брака»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Задачи:</a:t>
            </a:r>
          </a:p>
          <a:p>
            <a:pPr>
              <a:buFontTx/>
              <a:buChar char="-"/>
              <a:defRPr/>
            </a:pPr>
            <a:r>
              <a:rPr lang="ru-RU" sz="2800" i="1" dirty="0" smtClean="0">
                <a:latin typeface="Arial Narrow" pitchFamily="34" charset="0"/>
              </a:rPr>
              <a:t> </a:t>
            </a:r>
            <a:r>
              <a:rPr lang="ru-RU" sz="2800" b="1" i="1" dirty="0" smtClean="0">
                <a:latin typeface="Arial Narrow" pitchFamily="34" charset="0"/>
              </a:rPr>
              <a:t>Повторение  и закрепление знаний теоретических основ  темы;</a:t>
            </a:r>
          </a:p>
          <a:p>
            <a:pPr>
              <a:buFontTx/>
              <a:buChar char="-"/>
              <a:defRPr/>
            </a:pPr>
            <a:r>
              <a:rPr lang="ru-RU" sz="2800" b="1" i="1" dirty="0" smtClean="0">
                <a:latin typeface="Arial Narrow" pitchFamily="34" charset="0"/>
              </a:rPr>
              <a:t> расширение знаний по теме урока;</a:t>
            </a:r>
          </a:p>
          <a:p>
            <a:pPr>
              <a:buFontTx/>
              <a:buChar char="-"/>
              <a:defRPr/>
            </a:pPr>
            <a:r>
              <a:rPr lang="ru-RU" sz="2800" b="1" i="1" dirty="0" smtClean="0">
                <a:latin typeface="Arial Narrow" pitchFamily="34" charset="0"/>
              </a:rPr>
              <a:t> решение тематических заданий с целью  	подготовки к     ЕГЭ; </a:t>
            </a:r>
          </a:p>
          <a:p>
            <a:pPr>
              <a:buFontTx/>
              <a:buChar char="-"/>
              <a:defRPr/>
            </a:pPr>
            <a:r>
              <a:rPr lang="ru-RU" sz="2800" b="1" i="1" dirty="0" smtClean="0">
                <a:latin typeface="Arial Narrow" pitchFamily="34" charset="0"/>
              </a:rPr>
              <a:t> формирование понимания нравственных основ брака и семьи;</a:t>
            </a:r>
          </a:p>
          <a:p>
            <a:pPr>
              <a:defRPr/>
            </a:pPr>
            <a:r>
              <a:rPr lang="ru-RU" sz="2800" b="1" i="1" dirty="0" smtClean="0">
                <a:latin typeface="Arial Narrow" pitchFamily="34" charset="0"/>
              </a:rPr>
              <a:t>- воспитание нравственной и правовой культуры.</a:t>
            </a:r>
          </a:p>
          <a:p>
            <a:pPr algn="just" eaLnBrk="1" hangingPunct="1">
              <a:defRPr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1188" y="53006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>
                <a:solidFill>
                  <a:schemeClr val="folHlink"/>
                </a:solidFill>
              </a:rPr>
              <a:t>  </a:t>
            </a:r>
          </a:p>
        </p:txBody>
      </p:sp>
      <p:pic>
        <p:nvPicPr>
          <p:cNvPr id="4" name="С++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858361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57158" y="1643050"/>
            <a:ext cx="8429684" cy="271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50"/>
              </a:avLst>
            </a:prstTxWarp>
          </a:bodyPr>
          <a:lstStyle/>
          <a:p>
            <a:pPr algn="ctr"/>
            <a:r>
              <a:rPr lang="ru-RU" sz="24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664D"/>
                </a:solidFill>
                <a:latin typeface="Monotype Corsiva"/>
              </a:rPr>
              <a:t>Семья - основанная на браке </a:t>
            </a:r>
          </a:p>
          <a:p>
            <a:pPr algn="ctr"/>
            <a:r>
              <a:rPr lang="ru-RU" sz="24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664D"/>
                </a:solidFill>
                <a:latin typeface="Monotype Corsiva"/>
              </a:rPr>
              <a:t>или кровном  родстве малая группа  людей,  </a:t>
            </a:r>
          </a:p>
          <a:p>
            <a:pPr algn="ctr"/>
            <a:r>
              <a:rPr lang="ru-RU" sz="24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664D"/>
                </a:solidFill>
                <a:latin typeface="Monotype Corsiva"/>
              </a:rPr>
              <a:t>члены   </a:t>
            </a:r>
            <a:r>
              <a:rPr lang="ru-RU" sz="2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4D"/>
                </a:solidFill>
                <a:latin typeface="Monotype Corsiva"/>
              </a:rPr>
              <a:t>которой </a:t>
            </a:r>
            <a:r>
              <a:rPr lang="ru-RU" sz="24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664D"/>
                </a:solidFill>
                <a:latin typeface="Monotype Corsiva"/>
              </a:rPr>
              <a:t>связаны   общностью    быта, </a:t>
            </a:r>
          </a:p>
          <a:p>
            <a:pPr algn="ctr"/>
            <a:r>
              <a:rPr lang="ru-RU" sz="24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664D"/>
                </a:solidFill>
                <a:latin typeface="Monotype Corsiva"/>
              </a:rPr>
              <a:t> взаимной  помощью, моральной и правовой </a:t>
            </a:r>
            <a:r>
              <a:rPr lang="ru-RU" sz="2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4D"/>
                </a:solidFill>
                <a:latin typeface="Monotype Corsiva"/>
              </a:rPr>
              <a:t> ответственностью</a:t>
            </a:r>
            <a:endParaRPr lang="ru-RU" sz="2400" b="1" i="1" kern="10" dirty="0">
              <a:ln w="9525">
                <a:noFill/>
                <a:round/>
                <a:headEnd/>
                <a:tailEnd/>
              </a:ln>
              <a:solidFill>
                <a:srgbClr val="00664D"/>
              </a:solidFill>
              <a:latin typeface="Monotype Corsiva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79925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ru-RU" altLang="ru-RU" u="sng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09600"/>
            <a:ext cx="8215313" cy="114300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Брак -надлежащим образом оформленный(юридический  акт) и добровольный союз мужчины и женщины, имеющих целью создание семьи.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785938"/>
            <a:ext cx="7772400" cy="4114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1E099F"/>
                </a:solidFill>
              </a:rPr>
              <a:t>Формы брака</a:t>
            </a:r>
          </a:p>
          <a:p>
            <a:pPr algn="ctr" eaLnBrk="1" hangingPunct="1"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71563" y="3214688"/>
            <a:ext cx="2514600" cy="642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моногамный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714875" y="3214688"/>
            <a:ext cx="3048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полигамный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929063" y="4500563"/>
            <a:ext cx="2200275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полиандрия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6357938" y="5286375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полигиния</a:t>
            </a:r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 flipH="1">
            <a:off x="2428875" y="2500313"/>
            <a:ext cx="714375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>
            <a:off x="5715000" y="2428875"/>
            <a:ext cx="714375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6822282" y="4607719"/>
            <a:ext cx="1357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108575" y="4179888"/>
            <a:ext cx="642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00298" y="428604"/>
            <a:ext cx="4392488" cy="720080"/>
          </a:xfrm>
          <a:prstGeom prst="roundRect">
            <a:avLst/>
          </a:prstGeom>
          <a:solidFill>
            <a:srgbClr val="E6BE8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ФУНКЦИИ СЕМЬИ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1428728" y="2143116"/>
          <a:ext cx="642942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428728" y="3786190"/>
          <a:ext cx="642942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428728" y="1285860"/>
          <a:ext cx="6429420" cy="80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428728" y="5357826"/>
          <a:ext cx="6429420" cy="77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428728" y="5357826"/>
          <a:ext cx="6429420" cy="77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428728" y="1285860"/>
          <a:ext cx="6429420" cy="80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4"/>
          <p:cNvGrpSpPr>
            <a:grpSpLocks/>
          </p:cNvGrpSpPr>
          <p:nvPr/>
        </p:nvGrpSpPr>
        <p:grpSpPr bwMode="auto">
          <a:xfrm>
            <a:off x="1785938" y="642938"/>
            <a:ext cx="2265362" cy="1409700"/>
            <a:chOff x="174259" y="1252854"/>
            <a:chExt cx="2265371" cy="141048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4259" y="1252854"/>
              <a:ext cx="2265371" cy="141048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74259" y="1252854"/>
              <a:ext cx="2265371" cy="14104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 anchorCtr="1"/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/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400" dirty="0"/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400" dirty="0"/>
            </a:p>
          </p:txBody>
        </p:sp>
      </p:grpSp>
      <p:graphicFrame>
        <p:nvGraphicFramePr>
          <p:cNvPr id="11" name="Схема 10"/>
          <p:cNvGraphicFramePr/>
          <p:nvPr/>
        </p:nvGraphicFramePr>
        <p:xfrm>
          <a:off x="1500166" y="428604"/>
          <a:ext cx="609600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00034" y="2285992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500034" y="378619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5143504" y="2285992"/>
          <a:ext cx="328614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4929190" y="3929066"/>
          <a:ext cx="371477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00034" y="1571612"/>
          <a:ext cx="3357586" cy="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00034" y="1500174"/>
          <a:ext cx="3357586" cy="77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00034" y="450057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143504" y="1285860"/>
          <a:ext cx="328614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5143504" y="2857496"/>
          <a:ext cx="328614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143504" y="2285992"/>
          <a:ext cx="328614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500034" y="4500570"/>
          <a:ext cx="3357586" cy="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344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5"/>
          <p:cNvGrpSpPr>
            <a:grpSpLocks/>
          </p:cNvGrpSpPr>
          <p:nvPr/>
        </p:nvGrpSpPr>
        <p:grpSpPr bwMode="auto">
          <a:xfrm>
            <a:off x="428625" y="428625"/>
            <a:ext cx="8215313" cy="6072188"/>
            <a:chOff x="428596" y="428604"/>
            <a:chExt cx="8215370" cy="6072230"/>
          </a:xfrm>
        </p:grpSpPr>
        <p:pic>
          <p:nvPicPr>
            <p:cNvPr id="10243" name="Picture 4" descr="Задание В4 ЕГЭ по обществознанию (2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428604"/>
              <a:ext cx="8215370" cy="607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Рисунок 1"/>
            <p:cNvPicPr>
              <a:picLocks noChangeAspect="1" noChangeArrowheads="1"/>
            </p:cNvPicPr>
            <p:nvPr/>
          </p:nvPicPr>
          <p:blipFill>
            <a:blip r:embed="rId3"/>
            <a:srcRect r="7880" b="1282"/>
            <a:stretch>
              <a:fillRect/>
            </a:stretch>
          </p:blipFill>
          <p:spPr bwMode="auto">
            <a:xfrm>
              <a:off x="500034" y="428604"/>
              <a:ext cx="7786742" cy="550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ДНОЙ ГОРОД, презентация к проекту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Построение процесса обучения на основе инновационных технологий</Template>
  <TotalTime>2535</TotalTime>
  <Words>330</Words>
  <Application>Microsoft Office PowerPoint</Application>
  <PresentationFormat>Экран (4:3)</PresentationFormat>
  <Paragraphs>85</Paragraphs>
  <Slides>17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РОДНОЙ ГОРОД, презентация к проекту</vt:lpstr>
      <vt:lpstr>Слайд 1</vt:lpstr>
      <vt:lpstr>Слайд 2</vt:lpstr>
      <vt:lpstr>Слайд 3</vt:lpstr>
      <vt:lpstr>Слайд 4</vt:lpstr>
      <vt:lpstr>Брак -надлежащим образом оформленный(юридический  акт) и добровольный союз мужчины и женщины, имеющих целью создание семьи.</vt:lpstr>
      <vt:lpstr>Слайд 6</vt:lpstr>
      <vt:lpstr>Слайд 7</vt:lpstr>
      <vt:lpstr>Слайд 8</vt:lpstr>
      <vt:lpstr>Слайд 9</vt:lpstr>
      <vt:lpstr>Слайд 10</vt:lpstr>
      <vt:lpstr>Работа в группах</vt:lpstr>
      <vt:lpstr>Проблемы в развитии института «семья»  в современном обществе</vt:lpstr>
      <vt:lpstr>Проблемы в развитии института «семья» в современном обществе</vt:lpstr>
      <vt:lpstr>Слайд 14</vt:lpstr>
      <vt:lpstr>Слайд 15</vt:lpstr>
      <vt:lpstr>Слайд 16</vt:lpstr>
      <vt:lpstr>Слайд 17</vt:lpstr>
    </vt:vector>
  </TitlesOfParts>
  <Company>Школа №38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WIN7XP</cp:lastModifiedBy>
  <cp:revision>205</cp:revision>
  <dcterms:created xsi:type="dcterms:W3CDTF">2009-08-25T16:24:24Z</dcterms:created>
  <dcterms:modified xsi:type="dcterms:W3CDTF">2015-05-06T21:18:54Z</dcterms:modified>
</cp:coreProperties>
</file>