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5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132"/>
    <a:srgbClr val="FFFFC1"/>
    <a:srgbClr val="80A244"/>
    <a:srgbClr val="907756"/>
    <a:srgbClr val="2EAAB0"/>
    <a:srgbClr val="3DA19F"/>
    <a:srgbClr val="28BA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310" autoAdjust="0"/>
    <p:restoredTop sz="94660"/>
  </p:normalViewPr>
  <p:slideViewPr>
    <p:cSldViewPr>
      <p:cViewPr varScale="1">
        <p:scale>
          <a:sx n="75" d="100"/>
          <a:sy n="75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1B8BC-92BE-4FE3-836C-8E1509DED198}" type="doc">
      <dgm:prSet loTypeId="urn:microsoft.com/office/officeart/2005/8/layout/vList6" loCatId="list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F05B5739-264C-40F8-87E9-BC43A44E4E5F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u="sng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Статья 31. </a:t>
          </a:r>
          <a:r>
            <a:rPr lang="ru-RU" sz="2400" b="1" u="none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Равенство супругов </a:t>
          </a:r>
          <a:endParaRPr lang="ru-RU" sz="2400" b="1" u="none" dirty="0" smtClean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u="none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в </a:t>
          </a:r>
          <a:r>
            <a:rPr lang="ru-RU" sz="2400" b="1" u="none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семье</a:t>
          </a:r>
          <a:endParaRPr lang="ru-RU" sz="2400" b="1" u="none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482D3E0D-EC03-48A3-BCDC-8784E15F238D}" type="parTrans" cxnId="{5399CC74-67BB-45A8-8B43-72A04D393136}">
      <dgm:prSet/>
      <dgm:spPr/>
      <dgm:t>
        <a:bodyPr/>
        <a:lstStyle/>
        <a:p>
          <a:endParaRPr lang="ru-RU"/>
        </a:p>
      </dgm:t>
    </dgm:pt>
    <dgm:pt modelId="{BC9047D2-EF23-470D-A041-97F08CD0D8D2}" type="sibTrans" cxnId="{5399CC74-67BB-45A8-8B43-72A04D393136}">
      <dgm:prSet/>
      <dgm:spPr/>
      <dgm:t>
        <a:bodyPr/>
        <a:lstStyle/>
        <a:p>
          <a:endParaRPr lang="ru-RU"/>
        </a:p>
      </dgm:t>
    </dgm:pt>
    <dgm:pt modelId="{5C91C28D-F4C6-40C1-8B65-5D82885EDFA4}">
      <dgm:prSet phldrT="[Текст]" custT="1"/>
      <dgm:spPr/>
      <dgm:t>
        <a:bodyPr/>
        <a:lstStyle/>
        <a:p>
          <a:r>
            <a:rPr lang="ru-RU" sz="1800" b="1" i="0" dirty="0" smtClean="0">
              <a:effectLst/>
              <a:latin typeface="Times New Roman" pitchFamily="18" charset="0"/>
              <a:cs typeface="Times New Roman" pitchFamily="18" charset="0"/>
            </a:rPr>
            <a:t>Каждый из супругов свободен в выборе рода занятий, профессии, мест пребывания и  жительства;</a:t>
          </a:r>
          <a:endParaRPr lang="ru-RU" sz="1800" b="1" i="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ED4EDD2F-9B14-4F2D-931A-81920A8335C0}" type="parTrans" cxnId="{66583CDA-70E0-47AF-9C83-8F03ED1483EC}">
      <dgm:prSet/>
      <dgm:spPr/>
      <dgm:t>
        <a:bodyPr/>
        <a:lstStyle/>
        <a:p>
          <a:endParaRPr lang="ru-RU"/>
        </a:p>
      </dgm:t>
    </dgm:pt>
    <dgm:pt modelId="{1D86F0D3-8263-4DBB-8863-CEFB3C61EDFC}" type="sibTrans" cxnId="{66583CDA-70E0-47AF-9C83-8F03ED1483EC}">
      <dgm:prSet/>
      <dgm:spPr/>
      <dgm:t>
        <a:bodyPr/>
        <a:lstStyle/>
        <a:p>
          <a:endParaRPr lang="ru-RU"/>
        </a:p>
      </dgm:t>
    </dgm:pt>
    <dgm:pt modelId="{ED14E125-A86C-4696-B6A6-78555E3CA7D3}">
      <dgm:prSet phldrT="[Текст]" custT="1"/>
      <dgm:spPr/>
      <dgm:t>
        <a:bodyPr/>
        <a:lstStyle/>
        <a:p>
          <a:r>
            <a:rPr lang="ru-RU" sz="1800" b="1" i="0" dirty="0" smtClean="0">
              <a:effectLst/>
              <a:latin typeface="Times New Roman" pitchFamily="18" charset="0"/>
              <a:cs typeface="Times New Roman" pitchFamily="18" charset="0"/>
            </a:rPr>
            <a:t>Вопросы материнства</a:t>
          </a:r>
          <a:r>
            <a:rPr lang="ru-RU" sz="1800" b="1" i="0" dirty="0" smtClean="0">
              <a:effectLst/>
              <a:latin typeface="Times New Roman" pitchFamily="18" charset="0"/>
              <a:cs typeface="Times New Roman" pitchFamily="18" charset="0"/>
            </a:rPr>
            <a:t>, отцовства, воспитания, </a:t>
          </a:r>
          <a:r>
            <a:rPr lang="ru-RU" sz="1800" b="1" i="0" dirty="0" smtClean="0">
              <a:effectLst/>
              <a:latin typeface="Times New Roman" pitchFamily="18" charset="0"/>
              <a:cs typeface="Times New Roman" pitchFamily="18" charset="0"/>
            </a:rPr>
            <a:t>  </a:t>
          </a:r>
          <a:endParaRPr lang="ru-RU" sz="1800" b="1" i="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3A0E41A6-625A-4AD7-9445-881908451095}" type="parTrans" cxnId="{D49D2F3D-95B2-49ED-A96A-47317B15D37A}">
      <dgm:prSet/>
      <dgm:spPr/>
      <dgm:t>
        <a:bodyPr/>
        <a:lstStyle/>
        <a:p>
          <a:endParaRPr lang="ru-RU"/>
        </a:p>
      </dgm:t>
    </dgm:pt>
    <dgm:pt modelId="{47F055B7-4E06-412E-B87F-51E79D637310}" type="sibTrans" cxnId="{D49D2F3D-95B2-49ED-A96A-47317B15D37A}">
      <dgm:prSet/>
      <dgm:spPr/>
      <dgm:t>
        <a:bodyPr/>
        <a:lstStyle/>
        <a:p>
          <a:endParaRPr lang="ru-RU"/>
        </a:p>
      </dgm:t>
    </dgm:pt>
    <dgm:pt modelId="{B711CF86-533B-4EBA-AB94-49553DE15BCB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i="0" u="sng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Статья 32. </a:t>
          </a:r>
          <a:r>
            <a:rPr lang="ru-RU" sz="2400" b="1" i="0" u="none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rPr>
            <a:t>Право выбора супругами фамилии</a:t>
          </a:r>
          <a:endParaRPr lang="ru-RU" sz="2400" b="1" i="0" u="none" dirty="0">
            <a:solidFill>
              <a:srgbClr val="002060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12898615-D13A-4182-A230-1703917C5AAF}" type="parTrans" cxnId="{A1A5BCD6-A866-464A-83AA-AEFC89BF8968}">
      <dgm:prSet/>
      <dgm:spPr/>
      <dgm:t>
        <a:bodyPr/>
        <a:lstStyle/>
        <a:p>
          <a:endParaRPr lang="ru-RU"/>
        </a:p>
      </dgm:t>
    </dgm:pt>
    <dgm:pt modelId="{77467725-AB90-45F1-910A-F9922436B815}" type="sibTrans" cxnId="{A1A5BCD6-A866-464A-83AA-AEFC89BF8968}">
      <dgm:prSet/>
      <dgm:spPr/>
      <dgm:t>
        <a:bodyPr/>
        <a:lstStyle/>
        <a:p>
          <a:endParaRPr lang="ru-RU"/>
        </a:p>
      </dgm:t>
    </dgm:pt>
    <dgm:pt modelId="{A56B53A5-82BC-4CE2-9F96-0BC98DCE9D28}">
      <dgm:prSet phldrT="[Текст]" custT="1"/>
      <dgm:spPr/>
      <dgm:t>
        <a:bodyPr/>
        <a:lstStyle/>
        <a:p>
          <a:r>
            <a:rPr lang="ru-RU" sz="1800" b="1" i="0" dirty="0" smtClean="0">
              <a:effectLst/>
              <a:latin typeface="Times New Roman" pitchFamily="18" charset="0"/>
              <a:cs typeface="Times New Roman" pitchFamily="18" charset="0"/>
            </a:rPr>
            <a:t>Супруги обязаны строить свои отношения в семье на основе взаимоуважения и взаимопомощи.</a:t>
          </a:r>
          <a:endParaRPr lang="ru-RU" sz="1800" b="1" i="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129449FB-EEA5-40EF-AB1E-2C9402BE85AB}" type="parTrans" cxnId="{01EFAF98-2457-40F9-8D80-C924128F691C}">
      <dgm:prSet/>
      <dgm:spPr/>
      <dgm:t>
        <a:bodyPr/>
        <a:lstStyle/>
        <a:p>
          <a:endParaRPr lang="ru-RU"/>
        </a:p>
      </dgm:t>
    </dgm:pt>
    <dgm:pt modelId="{C9F3DDA5-E202-4215-A368-37D6C05171CE}" type="sibTrans" cxnId="{01EFAF98-2457-40F9-8D80-C924128F691C}">
      <dgm:prSet/>
      <dgm:spPr/>
      <dgm:t>
        <a:bodyPr/>
        <a:lstStyle/>
        <a:p>
          <a:endParaRPr lang="ru-RU"/>
        </a:p>
      </dgm:t>
    </dgm:pt>
    <dgm:pt modelId="{A1174713-1316-41DB-B12F-875229A51612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 случае расторжения брака супруги вправе сохранить общую фамилию или восстановить свои добрачные фамилии.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EB5CFF09-C2F1-4493-B5F2-A0B326938C87}" type="parTrans" cxnId="{EF16506F-C251-492E-9294-3F646DB33029}">
      <dgm:prSet/>
      <dgm:spPr/>
      <dgm:t>
        <a:bodyPr/>
        <a:lstStyle/>
        <a:p>
          <a:endParaRPr lang="ru-RU"/>
        </a:p>
      </dgm:t>
    </dgm:pt>
    <dgm:pt modelId="{5A734587-F1C7-49E3-A8BD-AD226EDE3C39}" type="sibTrans" cxnId="{EF16506F-C251-492E-9294-3F646DB33029}">
      <dgm:prSet/>
      <dgm:spPr/>
      <dgm:t>
        <a:bodyPr/>
        <a:lstStyle/>
        <a:p>
          <a:endParaRPr lang="ru-RU"/>
        </a:p>
      </dgm:t>
    </dgm:pt>
    <dgm:pt modelId="{712AE0D0-E80D-4588-8F9C-CEFB93DFEC4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Супруги по своему желанию выбирают при заключении брака фамилию одного из них в качестве общей фамилии, либо каждый из супругов сохраняет свою добрачную фамилию</a:t>
          </a:r>
          <a:endParaRPr lang="ru-RU" sz="1700" b="1" dirty="0">
            <a:latin typeface="Times New Roman" pitchFamily="18" charset="0"/>
            <a:cs typeface="Times New Roman" pitchFamily="18" charset="0"/>
          </a:endParaRPr>
        </a:p>
      </dgm:t>
    </dgm:pt>
    <dgm:pt modelId="{DD91EFD7-A1E5-4467-9701-8F74622191A7}" type="parTrans" cxnId="{D4BC991E-ECCB-4B67-B786-FF9BABD4D5C7}">
      <dgm:prSet/>
      <dgm:spPr/>
      <dgm:t>
        <a:bodyPr/>
        <a:lstStyle/>
        <a:p>
          <a:endParaRPr lang="ru-RU"/>
        </a:p>
      </dgm:t>
    </dgm:pt>
    <dgm:pt modelId="{06B56ABA-CCD1-43E5-B6D8-6E976E6A757C}" type="sibTrans" cxnId="{D4BC991E-ECCB-4B67-B786-FF9BABD4D5C7}">
      <dgm:prSet/>
      <dgm:spPr/>
      <dgm:t>
        <a:bodyPr/>
        <a:lstStyle/>
        <a:p>
          <a:endParaRPr lang="ru-RU"/>
        </a:p>
      </dgm:t>
    </dgm:pt>
    <dgm:pt modelId="{C8D05D41-79AA-4263-8EC2-9672D0268C74}">
      <dgm:prSet phldrT="[Текст]" custT="1"/>
      <dgm:spPr/>
      <dgm:t>
        <a:bodyPr/>
        <a:lstStyle/>
        <a:p>
          <a:r>
            <a:rPr lang="ru-RU" sz="1800" b="1" i="0" dirty="0" smtClean="0">
              <a:effectLst/>
              <a:latin typeface="Times New Roman" pitchFamily="18" charset="0"/>
              <a:cs typeface="Times New Roman" pitchFamily="18" charset="0"/>
            </a:rPr>
            <a:t>образования детей и другие вопросы жизни семьи решаются супругами совместно исходя из принципа равенства супругов;</a:t>
          </a:r>
          <a:endParaRPr lang="ru-RU" sz="1800" b="1" i="0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4697D45C-39A5-4F13-85C2-488954A29C81}" type="parTrans" cxnId="{34DD6336-19F6-443A-B78D-35DE37871939}">
      <dgm:prSet/>
      <dgm:spPr/>
      <dgm:t>
        <a:bodyPr/>
        <a:lstStyle/>
        <a:p>
          <a:endParaRPr lang="ru-RU"/>
        </a:p>
      </dgm:t>
    </dgm:pt>
    <dgm:pt modelId="{B6713088-3F2A-47BA-8EDC-44E90BE6AF01}" type="sibTrans" cxnId="{34DD6336-19F6-443A-B78D-35DE37871939}">
      <dgm:prSet/>
      <dgm:spPr/>
      <dgm:t>
        <a:bodyPr/>
        <a:lstStyle/>
        <a:p>
          <a:endParaRPr lang="ru-RU"/>
        </a:p>
      </dgm:t>
    </dgm:pt>
    <dgm:pt modelId="{CF093F51-4333-4F05-B0F3-BC28B9A5D99B}" type="pres">
      <dgm:prSet presAssocID="{CED1B8BC-92BE-4FE3-836C-8E1509DED19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9BFE7D8-EEDC-4E44-989E-0E9785E97EA8}" type="pres">
      <dgm:prSet presAssocID="{F05B5739-264C-40F8-87E9-BC43A44E4E5F}" presName="linNode" presStyleCnt="0"/>
      <dgm:spPr/>
    </dgm:pt>
    <dgm:pt modelId="{E45BEEE2-2F99-4A61-B892-63BFAA40313A}" type="pres">
      <dgm:prSet presAssocID="{F05B5739-264C-40F8-87E9-BC43A44E4E5F}" presName="parentShp" presStyleLbl="node1" presStyleIdx="0" presStyleCnt="2" custScaleX="61153" custScaleY="196157" custLinFactNeighborX="-4070" custLinFactNeighborY="-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E898C-249B-440D-8650-0831761B5213}" type="pres">
      <dgm:prSet presAssocID="{F05B5739-264C-40F8-87E9-BC43A44E4E5F}" presName="childShp" presStyleLbl="bgAccFollowNode1" presStyleIdx="0" presStyleCnt="2" custScaleX="122429" custScaleY="360352" custLinFactNeighborX="1679" custLinFactNeighborY="15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79EB18-E600-4299-AFF5-6A5439CADE05}" type="pres">
      <dgm:prSet presAssocID="{BC9047D2-EF23-470D-A041-97F08CD0D8D2}" presName="spacing" presStyleCnt="0"/>
      <dgm:spPr/>
    </dgm:pt>
    <dgm:pt modelId="{C91E8DE7-18CB-46AD-8FD4-B0C80615C15A}" type="pres">
      <dgm:prSet presAssocID="{B711CF86-533B-4EBA-AB94-49553DE15BCB}" presName="linNode" presStyleCnt="0"/>
      <dgm:spPr/>
    </dgm:pt>
    <dgm:pt modelId="{F9DF0C54-BDB4-428D-AB84-CC1DFE453E42}" type="pres">
      <dgm:prSet presAssocID="{B711CF86-533B-4EBA-AB94-49553DE15BCB}" presName="parentShp" presStyleLbl="node1" presStyleIdx="1" presStyleCnt="2" custScaleX="60198" custScaleY="214584" custLinFactNeighborX="-7912" custLinFactNeighborY="-8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C5FCC-EEA8-46DC-AAF5-A3610025ABE2}" type="pres">
      <dgm:prSet presAssocID="{B711CF86-533B-4EBA-AB94-49553DE15BCB}" presName="childShp" presStyleLbl="bgAccFollowNode1" presStyleIdx="1" presStyleCnt="2" custScaleX="115353" custScaleY="288952" custLinFactNeighborX="-640" custLinFactNeighborY="2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ED3EE5-44D6-4286-A042-EA2FEC5423FB}" type="presOf" srcId="{F05B5739-264C-40F8-87E9-BC43A44E4E5F}" destId="{E45BEEE2-2F99-4A61-B892-63BFAA40313A}" srcOrd="0" destOrd="0" presId="urn:microsoft.com/office/officeart/2005/8/layout/vList6"/>
    <dgm:cxn modelId="{D49D2F3D-95B2-49ED-A96A-47317B15D37A}" srcId="{F05B5739-264C-40F8-87E9-BC43A44E4E5F}" destId="{ED14E125-A86C-4696-B6A6-78555E3CA7D3}" srcOrd="1" destOrd="0" parTransId="{3A0E41A6-625A-4AD7-9445-881908451095}" sibTransId="{47F055B7-4E06-412E-B87F-51E79D637310}"/>
    <dgm:cxn modelId="{01EFAF98-2457-40F9-8D80-C924128F691C}" srcId="{F05B5739-264C-40F8-87E9-BC43A44E4E5F}" destId="{A56B53A5-82BC-4CE2-9F96-0BC98DCE9D28}" srcOrd="3" destOrd="0" parTransId="{129449FB-EEA5-40EF-AB1E-2C9402BE85AB}" sibTransId="{C9F3DDA5-E202-4215-A368-37D6C05171CE}"/>
    <dgm:cxn modelId="{F3CB271F-3EA7-4AE7-A0B2-7865DC24ED84}" type="presOf" srcId="{CED1B8BC-92BE-4FE3-836C-8E1509DED198}" destId="{CF093F51-4333-4F05-B0F3-BC28B9A5D99B}" srcOrd="0" destOrd="0" presId="urn:microsoft.com/office/officeart/2005/8/layout/vList6"/>
    <dgm:cxn modelId="{86DF2BA0-2B84-45F5-8C8A-33F3539760D2}" type="presOf" srcId="{ED14E125-A86C-4696-B6A6-78555E3CA7D3}" destId="{9ECE898C-249B-440D-8650-0831761B5213}" srcOrd="0" destOrd="1" presId="urn:microsoft.com/office/officeart/2005/8/layout/vList6"/>
    <dgm:cxn modelId="{C8A710E7-9740-4F92-84B1-8B271A9C2BB1}" type="presOf" srcId="{A1174713-1316-41DB-B12F-875229A51612}" destId="{D71C5FCC-EEA8-46DC-AAF5-A3610025ABE2}" srcOrd="0" destOrd="1" presId="urn:microsoft.com/office/officeart/2005/8/layout/vList6"/>
    <dgm:cxn modelId="{FD6EACFA-02FC-420A-94E5-919DA17293B2}" type="presOf" srcId="{C8D05D41-79AA-4263-8EC2-9672D0268C74}" destId="{9ECE898C-249B-440D-8650-0831761B5213}" srcOrd="0" destOrd="2" presId="urn:microsoft.com/office/officeart/2005/8/layout/vList6"/>
    <dgm:cxn modelId="{A1A5BCD6-A866-464A-83AA-AEFC89BF8968}" srcId="{CED1B8BC-92BE-4FE3-836C-8E1509DED198}" destId="{B711CF86-533B-4EBA-AB94-49553DE15BCB}" srcOrd="1" destOrd="0" parTransId="{12898615-D13A-4182-A230-1703917C5AAF}" sibTransId="{77467725-AB90-45F1-910A-F9922436B815}"/>
    <dgm:cxn modelId="{EF16506F-C251-492E-9294-3F646DB33029}" srcId="{B711CF86-533B-4EBA-AB94-49553DE15BCB}" destId="{A1174713-1316-41DB-B12F-875229A51612}" srcOrd="1" destOrd="0" parTransId="{EB5CFF09-C2F1-4493-B5F2-A0B326938C87}" sibTransId="{5A734587-F1C7-49E3-A8BD-AD226EDE3C39}"/>
    <dgm:cxn modelId="{66583CDA-70E0-47AF-9C83-8F03ED1483EC}" srcId="{F05B5739-264C-40F8-87E9-BC43A44E4E5F}" destId="{5C91C28D-F4C6-40C1-8B65-5D82885EDFA4}" srcOrd="0" destOrd="0" parTransId="{ED4EDD2F-9B14-4F2D-931A-81920A8335C0}" sibTransId="{1D86F0D3-8263-4DBB-8863-CEFB3C61EDFC}"/>
    <dgm:cxn modelId="{00EC658A-F8B8-45AB-8C82-B0261AC244CF}" type="presOf" srcId="{5C91C28D-F4C6-40C1-8B65-5D82885EDFA4}" destId="{9ECE898C-249B-440D-8650-0831761B5213}" srcOrd="0" destOrd="0" presId="urn:microsoft.com/office/officeart/2005/8/layout/vList6"/>
    <dgm:cxn modelId="{D4BC991E-ECCB-4B67-B786-FF9BABD4D5C7}" srcId="{B711CF86-533B-4EBA-AB94-49553DE15BCB}" destId="{712AE0D0-E80D-4588-8F9C-CEFB93DFEC45}" srcOrd="0" destOrd="0" parTransId="{DD91EFD7-A1E5-4467-9701-8F74622191A7}" sibTransId="{06B56ABA-CCD1-43E5-B6D8-6E976E6A757C}"/>
    <dgm:cxn modelId="{25CBEA4E-9986-4301-BC93-46D63C989ACF}" type="presOf" srcId="{712AE0D0-E80D-4588-8F9C-CEFB93DFEC45}" destId="{D71C5FCC-EEA8-46DC-AAF5-A3610025ABE2}" srcOrd="0" destOrd="0" presId="urn:microsoft.com/office/officeart/2005/8/layout/vList6"/>
    <dgm:cxn modelId="{34DD6336-19F6-443A-B78D-35DE37871939}" srcId="{F05B5739-264C-40F8-87E9-BC43A44E4E5F}" destId="{C8D05D41-79AA-4263-8EC2-9672D0268C74}" srcOrd="2" destOrd="0" parTransId="{4697D45C-39A5-4F13-85C2-488954A29C81}" sibTransId="{B6713088-3F2A-47BA-8EDC-44E90BE6AF01}"/>
    <dgm:cxn modelId="{8EE97EC5-52E1-4EB9-8E45-094B13021FA7}" type="presOf" srcId="{B711CF86-533B-4EBA-AB94-49553DE15BCB}" destId="{F9DF0C54-BDB4-428D-AB84-CC1DFE453E42}" srcOrd="0" destOrd="0" presId="urn:microsoft.com/office/officeart/2005/8/layout/vList6"/>
    <dgm:cxn modelId="{5399CC74-67BB-45A8-8B43-72A04D393136}" srcId="{CED1B8BC-92BE-4FE3-836C-8E1509DED198}" destId="{F05B5739-264C-40F8-87E9-BC43A44E4E5F}" srcOrd="0" destOrd="0" parTransId="{482D3E0D-EC03-48A3-BCDC-8784E15F238D}" sibTransId="{BC9047D2-EF23-470D-A041-97F08CD0D8D2}"/>
    <dgm:cxn modelId="{55349703-27AD-4AE4-A5AC-0893528B5E2D}" type="presOf" srcId="{A56B53A5-82BC-4CE2-9F96-0BC98DCE9D28}" destId="{9ECE898C-249B-440D-8650-0831761B5213}" srcOrd="0" destOrd="3" presId="urn:microsoft.com/office/officeart/2005/8/layout/vList6"/>
    <dgm:cxn modelId="{7542F81E-8D3F-44A0-84EF-E9CBDD0B5DE7}" type="presParOf" srcId="{CF093F51-4333-4F05-B0F3-BC28B9A5D99B}" destId="{59BFE7D8-EEDC-4E44-989E-0E9785E97EA8}" srcOrd="0" destOrd="0" presId="urn:microsoft.com/office/officeart/2005/8/layout/vList6"/>
    <dgm:cxn modelId="{1B794DC4-107C-40A0-927A-43F17D2D28B3}" type="presParOf" srcId="{59BFE7D8-EEDC-4E44-989E-0E9785E97EA8}" destId="{E45BEEE2-2F99-4A61-B892-63BFAA40313A}" srcOrd="0" destOrd="0" presId="urn:microsoft.com/office/officeart/2005/8/layout/vList6"/>
    <dgm:cxn modelId="{8F422806-E332-410B-A4F7-403555C3457C}" type="presParOf" srcId="{59BFE7D8-EEDC-4E44-989E-0E9785E97EA8}" destId="{9ECE898C-249B-440D-8650-0831761B5213}" srcOrd="1" destOrd="0" presId="urn:microsoft.com/office/officeart/2005/8/layout/vList6"/>
    <dgm:cxn modelId="{4AF06D3E-2BD3-41A3-A63F-7C216B207850}" type="presParOf" srcId="{CF093F51-4333-4F05-B0F3-BC28B9A5D99B}" destId="{9D79EB18-E600-4299-AFF5-6A5439CADE05}" srcOrd="1" destOrd="0" presId="urn:microsoft.com/office/officeart/2005/8/layout/vList6"/>
    <dgm:cxn modelId="{7B61D759-4822-457B-8ABA-0D83C88FB72E}" type="presParOf" srcId="{CF093F51-4333-4F05-B0F3-BC28B9A5D99B}" destId="{C91E8DE7-18CB-46AD-8FD4-B0C80615C15A}" srcOrd="2" destOrd="0" presId="urn:microsoft.com/office/officeart/2005/8/layout/vList6"/>
    <dgm:cxn modelId="{EEC335F9-681F-45F0-9085-4C17AFBD5934}" type="presParOf" srcId="{C91E8DE7-18CB-46AD-8FD4-B0C80615C15A}" destId="{F9DF0C54-BDB4-428D-AB84-CC1DFE453E42}" srcOrd="0" destOrd="0" presId="urn:microsoft.com/office/officeart/2005/8/layout/vList6"/>
    <dgm:cxn modelId="{CEE768D7-B9DC-4EC5-ABC9-4E8257E7D509}" type="presParOf" srcId="{C91E8DE7-18CB-46AD-8FD4-B0C80615C15A}" destId="{D71C5FCC-EEA8-46DC-AAF5-A3610025ABE2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AE2ED7-38A3-40B8-A4B7-7DCC1D98A2B0}" type="doc">
      <dgm:prSet loTypeId="urn:microsoft.com/office/officeart/2005/8/layout/h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04BC6FA-F6C6-4A9A-9560-DE89B30FEA6E}">
      <dgm:prSet phldrT="[Текст]" custT="1"/>
      <dgm:spPr/>
      <dgm:t>
        <a:bodyPr/>
        <a:lstStyle/>
        <a:p>
          <a:r>
            <a:rPr lang="ru-RU" sz="1200" b="1" u="sng" dirty="0" smtClean="0">
              <a:latin typeface="Times New Roman" pitchFamily="18" charset="0"/>
              <a:cs typeface="Times New Roman" pitchFamily="18" charset="0"/>
            </a:rPr>
            <a:t>Статья 61. Равенство прав и обязанностей родителей</a:t>
          </a:r>
          <a:endParaRPr lang="ru-RU" sz="1200" b="1" u="sng" dirty="0">
            <a:latin typeface="Times New Roman" pitchFamily="18" charset="0"/>
            <a:cs typeface="Times New Roman" pitchFamily="18" charset="0"/>
          </a:endParaRPr>
        </a:p>
      </dgm:t>
    </dgm:pt>
    <dgm:pt modelId="{F46AF74E-5A38-4051-857A-A7AE47C51988}" type="parTrans" cxnId="{1B341A43-3C10-47E5-B716-64AC1E276E24}">
      <dgm:prSet/>
      <dgm:spPr/>
      <dgm:t>
        <a:bodyPr/>
        <a:lstStyle/>
        <a:p>
          <a:endParaRPr lang="ru-RU"/>
        </a:p>
      </dgm:t>
    </dgm:pt>
    <dgm:pt modelId="{BF128902-8FC8-4B7C-A8D9-5A31F922F935}" type="sibTrans" cxnId="{1B341A43-3C10-47E5-B716-64AC1E276E24}">
      <dgm:prSet/>
      <dgm:spPr/>
      <dgm:t>
        <a:bodyPr/>
        <a:lstStyle/>
        <a:p>
          <a:endParaRPr lang="ru-RU"/>
        </a:p>
      </dgm:t>
    </dgm:pt>
    <dgm:pt modelId="{F122225B-DB4D-46E1-9B81-30B8E419C2D2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Родители имеют равные права и несут равные обязанности в отношении своих детей (родительские права).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D0D49F1-4CEB-49E0-BCB4-310B98EF0B67}" type="parTrans" cxnId="{C658B333-2927-4985-ABBC-0C92AC05AAC2}">
      <dgm:prSet/>
      <dgm:spPr/>
      <dgm:t>
        <a:bodyPr/>
        <a:lstStyle/>
        <a:p>
          <a:endParaRPr lang="ru-RU"/>
        </a:p>
      </dgm:t>
    </dgm:pt>
    <dgm:pt modelId="{D67C2D7A-3FD8-4FF6-AEDC-39556DFA5DDF}" type="sibTrans" cxnId="{C658B333-2927-4985-ABBC-0C92AC05AAC2}">
      <dgm:prSet/>
      <dgm:spPr/>
      <dgm:t>
        <a:bodyPr/>
        <a:lstStyle/>
        <a:p>
          <a:endParaRPr lang="ru-RU"/>
        </a:p>
      </dgm:t>
    </dgm:pt>
    <dgm:pt modelId="{40775249-04F9-4611-8456-13866A46BFFD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Родительские права, предусмотренные настоящей главой, прекращаются по достижении детьми возраста восемнадцати лет (совершеннолетия), а также при вступлении несовершеннолетних детей в брак и в других установленных </a:t>
          </a:r>
          <a:r>
            <a:rPr lang="ru-RU" sz="1400" u="none" dirty="0" smtClean="0">
              <a:latin typeface="Times New Roman" pitchFamily="18" charset="0"/>
              <a:cs typeface="Times New Roman" pitchFamily="18" charset="0"/>
            </a:rPr>
            <a:t>законом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случаях приобретения детьми полной дееспособности до достижения ими совершеннолетия.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C67D8EB-6841-43EC-8099-48EDD6CFF499}" type="parTrans" cxnId="{4D77805D-7ED0-400E-AA36-D030B1A62748}">
      <dgm:prSet/>
      <dgm:spPr/>
      <dgm:t>
        <a:bodyPr/>
        <a:lstStyle/>
        <a:p>
          <a:endParaRPr lang="ru-RU"/>
        </a:p>
      </dgm:t>
    </dgm:pt>
    <dgm:pt modelId="{2969D7DE-6021-4D89-BFA6-781AB392E3D2}" type="sibTrans" cxnId="{4D77805D-7ED0-400E-AA36-D030B1A62748}">
      <dgm:prSet/>
      <dgm:spPr/>
      <dgm:t>
        <a:bodyPr/>
        <a:lstStyle/>
        <a:p>
          <a:endParaRPr lang="ru-RU"/>
        </a:p>
      </dgm:t>
    </dgm:pt>
    <dgm:pt modelId="{16B4FED8-C68E-41B9-9B1D-1DB0487DEBF1}">
      <dgm:prSet phldrT="[Текст]" custT="1"/>
      <dgm:spPr/>
      <dgm:t>
        <a:bodyPr/>
        <a:lstStyle/>
        <a:p>
          <a:r>
            <a:rPr lang="ru-RU" sz="1200" b="1" u="sng" dirty="0" smtClean="0">
              <a:latin typeface="Times New Roman" pitchFamily="18" charset="0"/>
              <a:cs typeface="Times New Roman" pitchFamily="18" charset="0"/>
            </a:rPr>
            <a:t>Статья 62. Права несовершеннолетних родителей</a:t>
          </a:r>
          <a:endParaRPr lang="ru-RU" sz="1200" b="1" u="sng" dirty="0">
            <a:latin typeface="Times New Roman" pitchFamily="18" charset="0"/>
            <a:cs typeface="Times New Roman" pitchFamily="18" charset="0"/>
          </a:endParaRPr>
        </a:p>
      </dgm:t>
    </dgm:pt>
    <dgm:pt modelId="{8C92CFAC-05AC-42DB-AFC0-92FD46509AED}" type="parTrans" cxnId="{FFE14382-145E-42C2-B514-4F5840FFBAB8}">
      <dgm:prSet/>
      <dgm:spPr/>
      <dgm:t>
        <a:bodyPr/>
        <a:lstStyle/>
        <a:p>
          <a:endParaRPr lang="ru-RU"/>
        </a:p>
      </dgm:t>
    </dgm:pt>
    <dgm:pt modelId="{B8874379-5EAA-492E-81D4-1BE452C3ABDD}" type="sibTrans" cxnId="{FFE14382-145E-42C2-B514-4F5840FFBAB8}">
      <dgm:prSet/>
      <dgm:spPr/>
      <dgm:t>
        <a:bodyPr/>
        <a:lstStyle/>
        <a:p>
          <a:endParaRPr lang="ru-RU"/>
        </a:p>
      </dgm:t>
    </dgm:pt>
    <dgm:pt modelId="{484F09F4-E5E7-45FC-B0F0-7627A546B49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Несовершеннолетние родители имеют права на совместное проживание с ребенком и участие в его воспитании.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0CAE6A0-02CC-4AAB-BA77-C9E9B723E2EA}" type="parTrans" cxnId="{0684D91B-7B46-43C9-A6A0-521AADBBF4E4}">
      <dgm:prSet/>
      <dgm:spPr/>
      <dgm:t>
        <a:bodyPr/>
        <a:lstStyle/>
        <a:p>
          <a:endParaRPr lang="ru-RU"/>
        </a:p>
      </dgm:t>
    </dgm:pt>
    <dgm:pt modelId="{D172BFAA-3977-4E43-ADE3-37EAAE730B8E}" type="sibTrans" cxnId="{0684D91B-7B46-43C9-A6A0-521AADBBF4E4}">
      <dgm:prSet/>
      <dgm:spPr/>
      <dgm:t>
        <a:bodyPr/>
        <a:lstStyle/>
        <a:p>
          <a:endParaRPr lang="ru-RU"/>
        </a:p>
      </dgm:t>
    </dgm:pt>
    <dgm:pt modelId="{346A97CB-CF83-4929-B5D9-BDFD3B248FFA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Несовершеннолетние родители, не состоящие в браке, в случае рождения у них ребенка и при установлении их материнства и (или) отцовства вправе самостоятельно осуществлять родительские права по достижении ими возраста шестнадцати лет. До достижения несовершеннолетними родителями возраста шестнадцати лет ребенку может быть назначен опекун, который будет осуществлять его воспитание совместно с несовершеннолетними родителями ребенка.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56F808C-370E-4E28-ADB7-A7CBD4722781}" type="parTrans" cxnId="{D294E3AF-5D18-4C81-8152-336C01B68705}">
      <dgm:prSet/>
      <dgm:spPr/>
      <dgm:t>
        <a:bodyPr/>
        <a:lstStyle/>
        <a:p>
          <a:endParaRPr lang="ru-RU"/>
        </a:p>
      </dgm:t>
    </dgm:pt>
    <dgm:pt modelId="{ABE116D3-332E-446E-B87D-780DE2070CB7}" type="sibTrans" cxnId="{D294E3AF-5D18-4C81-8152-336C01B68705}">
      <dgm:prSet/>
      <dgm:spPr/>
      <dgm:t>
        <a:bodyPr/>
        <a:lstStyle/>
        <a:p>
          <a:endParaRPr lang="ru-RU"/>
        </a:p>
      </dgm:t>
    </dgm:pt>
    <dgm:pt modelId="{A9622935-AEB2-463D-BE9A-5CB48C5AC219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Родители имеют право и обязаны воспитывать своих детей.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DCA6D4F-2835-49E3-9F34-49B848C17615}" type="parTrans" cxnId="{BE79CDA6-D247-4671-93E9-B4219C7C29E1}">
      <dgm:prSet/>
      <dgm:spPr/>
      <dgm:t>
        <a:bodyPr/>
        <a:lstStyle/>
        <a:p>
          <a:endParaRPr lang="ru-RU"/>
        </a:p>
      </dgm:t>
    </dgm:pt>
    <dgm:pt modelId="{13D395C3-4166-4877-B0D4-9BA4D3AFA9DD}" type="sibTrans" cxnId="{BE79CDA6-D247-4671-93E9-B4219C7C29E1}">
      <dgm:prSet/>
      <dgm:spPr/>
      <dgm:t>
        <a:bodyPr/>
        <a:lstStyle/>
        <a:p>
          <a:endParaRPr lang="ru-RU"/>
        </a:p>
      </dgm:t>
    </dgm:pt>
    <dgm:pt modelId="{8469166B-33A9-44D4-8039-1CD4FA6DA47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Родители обязаны обеспечить получение детьми общего образования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B23CFCF-79B9-443E-8FE5-14571ED93D4C}" type="parTrans" cxnId="{B24B604F-7B72-4E30-B7EF-DC1B99C350D3}">
      <dgm:prSet/>
      <dgm:spPr/>
      <dgm:t>
        <a:bodyPr/>
        <a:lstStyle/>
        <a:p>
          <a:endParaRPr lang="ru-RU"/>
        </a:p>
      </dgm:t>
    </dgm:pt>
    <dgm:pt modelId="{DFC6CCF9-35D6-47A7-9749-C8A4E5991BE9}" type="sibTrans" cxnId="{B24B604F-7B72-4E30-B7EF-DC1B99C350D3}">
      <dgm:prSet/>
      <dgm:spPr/>
      <dgm:t>
        <a:bodyPr/>
        <a:lstStyle/>
        <a:p>
          <a:endParaRPr lang="ru-RU"/>
        </a:p>
      </dgm:t>
    </dgm:pt>
    <dgm:pt modelId="{BBFE18EC-7928-41D5-9047-1CE7CB2C761B}">
      <dgm:prSet phldrT="[Текст]" custT="1"/>
      <dgm:spPr/>
      <dgm:t>
        <a:bodyPr/>
        <a:lstStyle/>
        <a:p>
          <a:endParaRPr lang="en-US" sz="1100" dirty="0" smtClean="0"/>
        </a:p>
        <a:p>
          <a:endParaRPr lang="en-US" sz="1100" dirty="0" smtClean="0"/>
        </a:p>
        <a:p>
          <a:endParaRPr lang="ru-RU" sz="1200" b="1" u="sng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200" b="1" u="sng" dirty="0" smtClean="0">
              <a:latin typeface="Times New Roman" pitchFamily="18" charset="0"/>
              <a:cs typeface="Times New Roman" pitchFamily="18" charset="0"/>
            </a:rPr>
            <a:t>Статья 63. Права и обязанности родителей по воспитанию и образованию детей</a:t>
          </a:r>
          <a:r>
            <a:rPr lang="ru-RU" sz="1400" b="1" u="sng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400" b="1" u="sng" dirty="0" smtClean="0">
              <a:latin typeface="Times New Roman" pitchFamily="18" charset="0"/>
              <a:cs typeface="Times New Roman" pitchFamily="18" charset="0"/>
            </a:rPr>
          </a:br>
          <a:r>
            <a:rPr lang="ru-RU" sz="1900" u="none" dirty="0" smtClean="0"/>
            <a:t/>
          </a:r>
          <a:br>
            <a:rPr lang="ru-RU" sz="1900" u="none" dirty="0" smtClean="0"/>
          </a:br>
          <a:endParaRPr lang="ru-RU" sz="1900" dirty="0"/>
        </a:p>
      </dgm:t>
    </dgm:pt>
    <dgm:pt modelId="{7C63B7D4-3679-4FBC-86DD-20D98892C202}" type="sibTrans" cxnId="{430C7401-955C-4789-9AEC-DC7E0B37AD8F}">
      <dgm:prSet/>
      <dgm:spPr/>
      <dgm:t>
        <a:bodyPr/>
        <a:lstStyle/>
        <a:p>
          <a:endParaRPr lang="ru-RU"/>
        </a:p>
      </dgm:t>
    </dgm:pt>
    <dgm:pt modelId="{3F12E6F1-AA2B-44EF-AC29-0ABDC2B072D2}" type="parTrans" cxnId="{430C7401-955C-4789-9AEC-DC7E0B37AD8F}">
      <dgm:prSet/>
      <dgm:spPr/>
      <dgm:t>
        <a:bodyPr/>
        <a:lstStyle/>
        <a:p>
          <a:endParaRPr lang="ru-RU"/>
        </a:p>
      </dgm:t>
    </dgm:pt>
    <dgm:pt modelId="{9F4B5467-50D4-4FD2-B3F7-29A36326EDC4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Родители несут ответственность за воспитание и развитие своих детей. Они обязаны заботиться о здоровье, физическом, психическом, духовном и нравственном развитии своих детей.</a:t>
          </a:r>
        </a:p>
      </dgm:t>
    </dgm:pt>
    <dgm:pt modelId="{3DBF7044-1B96-4592-8381-1CE390BCEE21}" type="parTrans" cxnId="{1D9F3946-3051-4A17-905F-353C2B404112}">
      <dgm:prSet/>
      <dgm:spPr/>
      <dgm:t>
        <a:bodyPr/>
        <a:lstStyle/>
        <a:p>
          <a:endParaRPr lang="ru-RU"/>
        </a:p>
      </dgm:t>
    </dgm:pt>
    <dgm:pt modelId="{6EA5337B-F959-44FF-B0BE-C1DA872CC472}" type="sibTrans" cxnId="{1D9F3946-3051-4A17-905F-353C2B404112}">
      <dgm:prSet/>
      <dgm:spPr/>
      <dgm:t>
        <a:bodyPr/>
        <a:lstStyle/>
        <a:p>
          <a:endParaRPr lang="ru-RU"/>
        </a:p>
      </dgm:t>
    </dgm:pt>
    <dgm:pt modelId="{067AD3F3-45B1-4AA0-8735-E53A3F85F88B}" type="pres">
      <dgm:prSet presAssocID="{BAAE2ED7-38A3-40B8-A4B7-7DCC1D98A2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3B2DA6-2D03-477B-8794-0BD893743F6B}" type="pres">
      <dgm:prSet presAssocID="{A04BC6FA-F6C6-4A9A-9560-DE89B30FEA6E}" presName="composite" presStyleCnt="0"/>
      <dgm:spPr/>
      <dgm:t>
        <a:bodyPr/>
        <a:lstStyle/>
        <a:p>
          <a:endParaRPr lang="ru-RU"/>
        </a:p>
      </dgm:t>
    </dgm:pt>
    <dgm:pt modelId="{A1CA4B08-253E-4EAB-A686-2C3CCE692430}" type="pres">
      <dgm:prSet presAssocID="{A04BC6FA-F6C6-4A9A-9560-DE89B30FEA6E}" presName="parTx" presStyleLbl="alignNode1" presStyleIdx="0" presStyleCnt="3" custFlipVert="0" custScaleX="105549" custScaleY="132312" custLinFactNeighborX="81" custLinFactNeighborY="-356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02ABB-4883-42DA-A7A8-4CDDB80BCBD7}" type="pres">
      <dgm:prSet presAssocID="{A04BC6FA-F6C6-4A9A-9560-DE89B30FEA6E}" presName="desTx" presStyleLbl="alignAccFollowNode1" presStyleIdx="0" presStyleCnt="3" custScaleX="106396" custScaleY="102217" custLinFactNeighborX="-258" custLinFactNeighborY="56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96E2B-EB14-4723-B729-8AD77C2C8364}" type="pres">
      <dgm:prSet presAssocID="{BF128902-8FC8-4B7C-A8D9-5A31F922F935}" presName="space" presStyleCnt="0"/>
      <dgm:spPr/>
      <dgm:t>
        <a:bodyPr/>
        <a:lstStyle/>
        <a:p>
          <a:endParaRPr lang="ru-RU"/>
        </a:p>
      </dgm:t>
    </dgm:pt>
    <dgm:pt modelId="{9E5FEB44-C7F5-462F-8546-3B4E2EE0FB14}" type="pres">
      <dgm:prSet presAssocID="{16B4FED8-C68E-41B9-9B1D-1DB0487DEBF1}" presName="composite" presStyleCnt="0"/>
      <dgm:spPr/>
      <dgm:t>
        <a:bodyPr/>
        <a:lstStyle/>
        <a:p>
          <a:endParaRPr lang="ru-RU"/>
        </a:p>
      </dgm:t>
    </dgm:pt>
    <dgm:pt modelId="{6F682237-23FA-4257-816A-1423B1999A19}" type="pres">
      <dgm:prSet presAssocID="{16B4FED8-C68E-41B9-9B1D-1DB0487DEBF1}" presName="parTx" presStyleLbl="alignNode1" presStyleIdx="1" presStyleCnt="3" custScaleX="102107" custScaleY="128496" custLinFactNeighborX="-1971" custLinFactNeighborY="-522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2B169C-DDA6-4FC4-A944-9034EC9BCD36}" type="pres">
      <dgm:prSet presAssocID="{16B4FED8-C68E-41B9-9B1D-1DB0487DEBF1}" presName="desTx" presStyleLbl="alignAccFollowNode1" presStyleIdx="1" presStyleCnt="3" custScaleX="99046" custScaleY="97983" custLinFactNeighborX="-2740" custLinFactNeighborY="-2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6A276-6EDF-422E-923C-596182383F3F}" type="pres">
      <dgm:prSet presAssocID="{B8874379-5EAA-492E-81D4-1BE452C3ABDD}" presName="space" presStyleCnt="0"/>
      <dgm:spPr/>
      <dgm:t>
        <a:bodyPr/>
        <a:lstStyle/>
        <a:p>
          <a:endParaRPr lang="ru-RU"/>
        </a:p>
      </dgm:t>
    </dgm:pt>
    <dgm:pt modelId="{9014E77D-6F63-479C-841A-E8441A69D559}" type="pres">
      <dgm:prSet presAssocID="{BBFE18EC-7928-41D5-9047-1CE7CB2C761B}" presName="composite" presStyleCnt="0"/>
      <dgm:spPr/>
      <dgm:t>
        <a:bodyPr/>
        <a:lstStyle/>
        <a:p>
          <a:endParaRPr lang="ru-RU"/>
        </a:p>
      </dgm:t>
    </dgm:pt>
    <dgm:pt modelId="{4F2435FE-C10D-41D4-A436-74B5D338D7C0}" type="pres">
      <dgm:prSet presAssocID="{BBFE18EC-7928-41D5-9047-1CE7CB2C761B}" presName="parTx" presStyleLbl="alignNode1" presStyleIdx="2" presStyleCnt="3" custScaleY="124905" custLinFactNeighborX="-142" custLinFactNeighborY="-611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1209C-3CDA-4563-8670-0E49EDA34070}" type="pres">
      <dgm:prSet presAssocID="{BBFE18EC-7928-41D5-9047-1CE7CB2C761B}" presName="desTx" presStyleLbl="alignAccFollowNode1" presStyleIdx="2" presStyleCnt="3" custScaleY="95558" custLinFactNeighborX="2193" custLinFactNeighborY="-4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3F7182-D974-4279-89B9-17EBC6ACF8B5}" type="presOf" srcId="{8469166B-33A9-44D4-8039-1CD4FA6DA478}" destId="{5821209C-3CDA-4563-8670-0E49EDA34070}" srcOrd="0" destOrd="2" presId="urn:microsoft.com/office/officeart/2005/8/layout/hList1"/>
    <dgm:cxn modelId="{BCB684BC-6011-4A7A-8EAA-DAF8E6566714}" type="presOf" srcId="{F122225B-DB4D-46E1-9B81-30B8E419C2D2}" destId="{61102ABB-4883-42DA-A7A8-4CDDB80BCBD7}" srcOrd="0" destOrd="0" presId="urn:microsoft.com/office/officeart/2005/8/layout/hList1"/>
    <dgm:cxn modelId="{BE79CDA6-D247-4671-93E9-B4219C7C29E1}" srcId="{BBFE18EC-7928-41D5-9047-1CE7CB2C761B}" destId="{A9622935-AEB2-463D-BE9A-5CB48C5AC219}" srcOrd="0" destOrd="0" parTransId="{1DCA6D4F-2835-49E3-9F34-49B848C17615}" sibTransId="{13D395C3-4166-4877-B0D4-9BA4D3AFA9DD}"/>
    <dgm:cxn modelId="{77288E45-907B-4936-8565-193A4E694DD2}" type="presOf" srcId="{BBFE18EC-7928-41D5-9047-1CE7CB2C761B}" destId="{4F2435FE-C10D-41D4-A436-74B5D338D7C0}" srcOrd="0" destOrd="0" presId="urn:microsoft.com/office/officeart/2005/8/layout/hList1"/>
    <dgm:cxn modelId="{1B341A43-3C10-47E5-B716-64AC1E276E24}" srcId="{BAAE2ED7-38A3-40B8-A4B7-7DCC1D98A2B0}" destId="{A04BC6FA-F6C6-4A9A-9560-DE89B30FEA6E}" srcOrd="0" destOrd="0" parTransId="{F46AF74E-5A38-4051-857A-A7AE47C51988}" sibTransId="{BF128902-8FC8-4B7C-A8D9-5A31F922F935}"/>
    <dgm:cxn modelId="{4C909DD7-E3DA-4A4E-838D-4282D3284AD1}" type="presOf" srcId="{A04BC6FA-F6C6-4A9A-9560-DE89B30FEA6E}" destId="{A1CA4B08-253E-4EAB-A686-2C3CCE692430}" srcOrd="0" destOrd="0" presId="urn:microsoft.com/office/officeart/2005/8/layout/hList1"/>
    <dgm:cxn modelId="{8DB4BED1-0EAB-495F-B143-E888C68677A9}" type="presOf" srcId="{346A97CB-CF83-4929-B5D9-BDFD3B248FFA}" destId="{A32B169C-DDA6-4FC4-A944-9034EC9BCD36}" srcOrd="0" destOrd="1" presId="urn:microsoft.com/office/officeart/2005/8/layout/hList1"/>
    <dgm:cxn modelId="{75B63EC8-A57F-4500-AB43-DFEB4D6F24B7}" type="presOf" srcId="{9F4B5467-50D4-4FD2-B3F7-29A36326EDC4}" destId="{5821209C-3CDA-4563-8670-0E49EDA34070}" srcOrd="0" destOrd="1" presId="urn:microsoft.com/office/officeart/2005/8/layout/hList1"/>
    <dgm:cxn modelId="{D294E3AF-5D18-4C81-8152-336C01B68705}" srcId="{16B4FED8-C68E-41B9-9B1D-1DB0487DEBF1}" destId="{346A97CB-CF83-4929-B5D9-BDFD3B248FFA}" srcOrd="1" destOrd="0" parTransId="{556F808C-370E-4E28-ADB7-A7CBD4722781}" sibTransId="{ABE116D3-332E-446E-B87D-780DE2070CB7}"/>
    <dgm:cxn modelId="{B0532CEE-6107-40C0-8E10-845A543B60BF}" type="presOf" srcId="{A9622935-AEB2-463D-BE9A-5CB48C5AC219}" destId="{5821209C-3CDA-4563-8670-0E49EDA34070}" srcOrd="0" destOrd="0" presId="urn:microsoft.com/office/officeart/2005/8/layout/hList1"/>
    <dgm:cxn modelId="{B24B604F-7B72-4E30-B7EF-DC1B99C350D3}" srcId="{BBFE18EC-7928-41D5-9047-1CE7CB2C761B}" destId="{8469166B-33A9-44D4-8039-1CD4FA6DA478}" srcOrd="2" destOrd="0" parTransId="{8B23CFCF-79B9-443E-8FE5-14571ED93D4C}" sibTransId="{DFC6CCF9-35D6-47A7-9749-C8A4E5991BE9}"/>
    <dgm:cxn modelId="{1D9F3946-3051-4A17-905F-353C2B404112}" srcId="{BBFE18EC-7928-41D5-9047-1CE7CB2C761B}" destId="{9F4B5467-50D4-4FD2-B3F7-29A36326EDC4}" srcOrd="1" destOrd="0" parTransId="{3DBF7044-1B96-4592-8381-1CE390BCEE21}" sibTransId="{6EA5337B-F959-44FF-B0BE-C1DA872CC472}"/>
    <dgm:cxn modelId="{430C7401-955C-4789-9AEC-DC7E0B37AD8F}" srcId="{BAAE2ED7-38A3-40B8-A4B7-7DCC1D98A2B0}" destId="{BBFE18EC-7928-41D5-9047-1CE7CB2C761B}" srcOrd="2" destOrd="0" parTransId="{3F12E6F1-AA2B-44EF-AC29-0ABDC2B072D2}" sibTransId="{7C63B7D4-3679-4FBC-86DD-20D98892C202}"/>
    <dgm:cxn modelId="{404D0028-C7DA-495C-9A49-DBBB12FA1DE8}" type="presOf" srcId="{484F09F4-E5E7-45FC-B0F0-7627A546B49D}" destId="{A32B169C-DDA6-4FC4-A944-9034EC9BCD36}" srcOrd="0" destOrd="0" presId="urn:microsoft.com/office/officeart/2005/8/layout/hList1"/>
    <dgm:cxn modelId="{8D5ED8ED-D81C-4E2C-8560-0553FE509903}" type="presOf" srcId="{BAAE2ED7-38A3-40B8-A4B7-7DCC1D98A2B0}" destId="{067AD3F3-45B1-4AA0-8735-E53A3F85F88B}" srcOrd="0" destOrd="0" presId="urn:microsoft.com/office/officeart/2005/8/layout/hList1"/>
    <dgm:cxn modelId="{4D77805D-7ED0-400E-AA36-D030B1A62748}" srcId="{A04BC6FA-F6C6-4A9A-9560-DE89B30FEA6E}" destId="{40775249-04F9-4611-8456-13866A46BFFD}" srcOrd="1" destOrd="0" parTransId="{BC67D8EB-6841-43EC-8099-48EDD6CFF499}" sibTransId="{2969D7DE-6021-4D89-BFA6-781AB392E3D2}"/>
    <dgm:cxn modelId="{C658B333-2927-4985-ABBC-0C92AC05AAC2}" srcId="{A04BC6FA-F6C6-4A9A-9560-DE89B30FEA6E}" destId="{F122225B-DB4D-46E1-9B81-30B8E419C2D2}" srcOrd="0" destOrd="0" parTransId="{7D0D49F1-4CEB-49E0-BCB4-310B98EF0B67}" sibTransId="{D67C2D7A-3FD8-4FF6-AEDC-39556DFA5DDF}"/>
    <dgm:cxn modelId="{FFE14382-145E-42C2-B514-4F5840FFBAB8}" srcId="{BAAE2ED7-38A3-40B8-A4B7-7DCC1D98A2B0}" destId="{16B4FED8-C68E-41B9-9B1D-1DB0487DEBF1}" srcOrd="1" destOrd="0" parTransId="{8C92CFAC-05AC-42DB-AFC0-92FD46509AED}" sibTransId="{B8874379-5EAA-492E-81D4-1BE452C3ABDD}"/>
    <dgm:cxn modelId="{5FDAD2EE-3E0D-4926-AAA1-8442F064588D}" type="presOf" srcId="{16B4FED8-C68E-41B9-9B1D-1DB0487DEBF1}" destId="{6F682237-23FA-4257-816A-1423B1999A19}" srcOrd="0" destOrd="0" presId="urn:microsoft.com/office/officeart/2005/8/layout/hList1"/>
    <dgm:cxn modelId="{F90D2058-79C9-45AA-AF4D-6C93996A8F6C}" type="presOf" srcId="{40775249-04F9-4611-8456-13866A46BFFD}" destId="{61102ABB-4883-42DA-A7A8-4CDDB80BCBD7}" srcOrd="0" destOrd="1" presId="urn:microsoft.com/office/officeart/2005/8/layout/hList1"/>
    <dgm:cxn modelId="{0684D91B-7B46-43C9-A6A0-521AADBBF4E4}" srcId="{16B4FED8-C68E-41B9-9B1D-1DB0487DEBF1}" destId="{484F09F4-E5E7-45FC-B0F0-7627A546B49D}" srcOrd="0" destOrd="0" parTransId="{60CAE6A0-02CC-4AAB-BA77-C9E9B723E2EA}" sibTransId="{D172BFAA-3977-4E43-ADE3-37EAAE730B8E}"/>
    <dgm:cxn modelId="{1C64D745-335C-4BE4-A015-749B8682374D}" type="presParOf" srcId="{067AD3F3-45B1-4AA0-8735-E53A3F85F88B}" destId="{183B2DA6-2D03-477B-8794-0BD893743F6B}" srcOrd="0" destOrd="0" presId="urn:microsoft.com/office/officeart/2005/8/layout/hList1"/>
    <dgm:cxn modelId="{97B2CFC7-5CE0-4954-A131-08C7928FE6AB}" type="presParOf" srcId="{183B2DA6-2D03-477B-8794-0BD893743F6B}" destId="{A1CA4B08-253E-4EAB-A686-2C3CCE692430}" srcOrd="0" destOrd="0" presId="urn:microsoft.com/office/officeart/2005/8/layout/hList1"/>
    <dgm:cxn modelId="{5F15464A-DE06-41A0-8147-384A1966A797}" type="presParOf" srcId="{183B2DA6-2D03-477B-8794-0BD893743F6B}" destId="{61102ABB-4883-42DA-A7A8-4CDDB80BCBD7}" srcOrd="1" destOrd="0" presId="urn:microsoft.com/office/officeart/2005/8/layout/hList1"/>
    <dgm:cxn modelId="{498D4171-D771-4D9D-9078-C5821ED52220}" type="presParOf" srcId="{067AD3F3-45B1-4AA0-8735-E53A3F85F88B}" destId="{F1F96E2B-EB14-4723-B729-8AD77C2C8364}" srcOrd="1" destOrd="0" presId="urn:microsoft.com/office/officeart/2005/8/layout/hList1"/>
    <dgm:cxn modelId="{AC1211A8-4614-4C43-BFF1-3560B26A04C9}" type="presParOf" srcId="{067AD3F3-45B1-4AA0-8735-E53A3F85F88B}" destId="{9E5FEB44-C7F5-462F-8546-3B4E2EE0FB14}" srcOrd="2" destOrd="0" presId="urn:microsoft.com/office/officeart/2005/8/layout/hList1"/>
    <dgm:cxn modelId="{2708EDB0-BCCB-477C-AE5E-556B13730690}" type="presParOf" srcId="{9E5FEB44-C7F5-462F-8546-3B4E2EE0FB14}" destId="{6F682237-23FA-4257-816A-1423B1999A19}" srcOrd="0" destOrd="0" presId="urn:microsoft.com/office/officeart/2005/8/layout/hList1"/>
    <dgm:cxn modelId="{D51CBB4B-B51E-4685-8ED8-25A1DD5CCB63}" type="presParOf" srcId="{9E5FEB44-C7F5-462F-8546-3B4E2EE0FB14}" destId="{A32B169C-DDA6-4FC4-A944-9034EC9BCD36}" srcOrd="1" destOrd="0" presId="urn:microsoft.com/office/officeart/2005/8/layout/hList1"/>
    <dgm:cxn modelId="{01A27798-15CA-4127-9033-EAD176F03592}" type="presParOf" srcId="{067AD3F3-45B1-4AA0-8735-E53A3F85F88B}" destId="{7066A276-6EDF-422E-923C-596182383F3F}" srcOrd="3" destOrd="0" presId="urn:microsoft.com/office/officeart/2005/8/layout/hList1"/>
    <dgm:cxn modelId="{A1469DE2-2958-468E-816F-ADC5067DB346}" type="presParOf" srcId="{067AD3F3-45B1-4AA0-8735-E53A3F85F88B}" destId="{9014E77D-6F63-479C-841A-E8441A69D559}" srcOrd="4" destOrd="0" presId="urn:microsoft.com/office/officeart/2005/8/layout/hList1"/>
    <dgm:cxn modelId="{E424186A-0DCF-41E6-93EB-DFF9C36081C8}" type="presParOf" srcId="{9014E77D-6F63-479C-841A-E8441A69D559}" destId="{4F2435FE-C10D-41D4-A436-74B5D338D7C0}" srcOrd="0" destOrd="0" presId="urn:microsoft.com/office/officeart/2005/8/layout/hList1"/>
    <dgm:cxn modelId="{D7E24068-D05D-4FB0-ACD8-B85D60F4AE37}" type="presParOf" srcId="{9014E77D-6F63-479C-841A-E8441A69D559}" destId="{5821209C-3CDA-4563-8670-0E49EDA34070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AE2ED7-38A3-40B8-A4B7-7DCC1D98A2B0}" type="doc">
      <dgm:prSet loTypeId="urn:microsoft.com/office/officeart/2005/8/layout/hList1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04BC6FA-F6C6-4A9A-9560-DE89B30FEA6E}">
      <dgm:prSet phldrT="[Текст]" custT="1"/>
      <dgm:spPr/>
      <dgm:t>
        <a:bodyPr/>
        <a:lstStyle/>
        <a:p>
          <a:r>
            <a:rPr lang="ru-RU" sz="1200" b="1" u="sng" dirty="0" smtClean="0">
              <a:latin typeface="Times New Roman" pitchFamily="18" charset="0"/>
              <a:cs typeface="Times New Roman" pitchFamily="18" charset="0"/>
            </a:rPr>
            <a:t>Статья 64. Права и обязанности родителей по защите прав и интересов детей</a:t>
          </a:r>
          <a:endParaRPr lang="ru-RU" sz="1200" b="1" u="sng" dirty="0">
            <a:latin typeface="Times New Roman" pitchFamily="18" charset="0"/>
            <a:cs typeface="Times New Roman" pitchFamily="18" charset="0"/>
          </a:endParaRPr>
        </a:p>
      </dgm:t>
    </dgm:pt>
    <dgm:pt modelId="{F46AF74E-5A38-4051-857A-A7AE47C51988}" type="parTrans" cxnId="{1B341A43-3C10-47E5-B716-64AC1E276E24}">
      <dgm:prSet/>
      <dgm:spPr/>
      <dgm:t>
        <a:bodyPr/>
        <a:lstStyle/>
        <a:p>
          <a:endParaRPr lang="ru-RU"/>
        </a:p>
      </dgm:t>
    </dgm:pt>
    <dgm:pt modelId="{BF128902-8FC8-4B7C-A8D9-5A31F922F935}" type="sibTrans" cxnId="{1B341A43-3C10-47E5-B716-64AC1E276E24}">
      <dgm:prSet/>
      <dgm:spPr/>
      <dgm:t>
        <a:bodyPr/>
        <a:lstStyle/>
        <a:p>
          <a:endParaRPr lang="ru-RU"/>
        </a:p>
      </dgm:t>
    </dgm:pt>
    <dgm:pt modelId="{16B4FED8-C68E-41B9-9B1D-1DB0487DEBF1}">
      <dgm:prSet phldrT="[Текст]" custT="1"/>
      <dgm:spPr/>
      <dgm:t>
        <a:bodyPr/>
        <a:lstStyle/>
        <a:p>
          <a:r>
            <a:rPr lang="ru-RU" sz="1200" b="1" u="sng" dirty="0" smtClean="0">
              <a:latin typeface="Times New Roman" pitchFamily="18" charset="0"/>
              <a:cs typeface="Times New Roman" pitchFamily="18" charset="0"/>
            </a:rPr>
            <a:t>Статья 66. Осуществление родительских прав родителем, проживающим отдельно от ребенка</a:t>
          </a:r>
          <a:endParaRPr lang="ru-RU" sz="1200" b="1" u="sng" dirty="0">
            <a:latin typeface="Times New Roman" pitchFamily="18" charset="0"/>
            <a:cs typeface="Times New Roman" pitchFamily="18" charset="0"/>
          </a:endParaRPr>
        </a:p>
      </dgm:t>
    </dgm:pt>
    <dgm:pt modelId="{8C92CFAC-05AC-42DB-AFC0-92FD46509AED}" type="parTrans" cxnId="{FFE14382-145E-42C2-B514-4F5840FFBAB8}">
      <dgm:prSet/>
      <dgm:spPr/>
      <dgm:t>
        <a:bodyPr/>
        <a:lstStyle/>
        <a:p>
          <a:endParaRPr lang="ru-RU"/>
        </a:p>
      </dgm:t>
    </dgm:pt>
    <dgm:pt modelId="{B8874379-5EAA-492E-81D4-1BE452C3ABDD}" type="sibTrans" cxnId="{FFE14382-145E-42C2-B514-4F5840FFBAB8}">
      <dgm:prSet/>
      <dgm:spPr/>
      <dgm:t>
        <a:bodyPr/>
        <a:lstStyle/>
        <a:p>
          <a:endParaRPr lang="ru-RU"/>
        </a:p>
      </dgm:t>
    </dgm:pt>
    <dgm:pt modelId="{A9622935-AEB2-463D-BE9A-5CB48C5AC219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Дедушка, бабушка, братья, сестры и другие родственники имеют право на общение с ребенком.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DCA6D4F-2835-49E3-9F34-49B848C17615}" type="parTrans" cxnId="{BE79CDA6-D247-4671-93E9-B4219C7C29E1}">
      <dgm:prSet/>
      <dgm:spPr/>
      <dgm:t>
        <a:bodyPr/>
        <a:lstStyle/>
        <a:p>
          <a:endParaRPr lang="ru-RU"/>
        </a:p>
      </dgm:t>
    </dgm:pt>
    <dgm:pt modelId="{13D395C3-4166-4877-B0D4-9BA4D3AFA9DD}" type="sibTrans" cxnId="{BE79CDA6-D247-4671-93E9-B4219C7C29E1}">
      <dgm:prSet/>
      <dgm:spPr/>
      <dgm:t>
        <a:bodyPr/>
        <a:lstStyle/>
        <a:p>
          <a:endParaRPr lang="ru-RU"/>
        </a:p>
      </dgm:t>
    </dgm:pt>
    <dgm:pt modelId="{BBFE18EC-7928-41D5-9047-1CE7CB2C761B}">
      <dgm:prSet phldrT="[Текст]" custT="1"/>
      <dgm:spPr/>
      <dgm:t>
        <a:bodyPr/>
        <a:lstStyle/>
        <a:p>
          <a:r>
            <a:rPr lang="ru-RU" sz="1200" b="1" u="sng" dirty="0" smtClean="0">
              <a:latin typeface="Times New Roman" pitchFamily="18" charset="0"/>
              <a:cs typeface="Times New Roman" pitchFamily="18" charset="0"/>
            </a:rPr>
            <a:t>Статья 67. Право на общение с ребенком дедушки, бабушки, братьев, сестер и других родственников</a:t>
          </a:r>
          <a:endParaRPr lang="en-US" sz="1200" b="1" u="sng" dirty="0" smtClean="0">
            <a:latin typeface="Times New Roman" pitchFamily="18" charset="0"/>
            <a:cs typeface="Times New Roman" pitchFamily="18" charset="0"/>
          </a:endParaRPr>
        </a:p>
        <a:p>
          <a:endParaRPr lang="en-US" sz="1100" dirty="0" smtClean="0"/>
        </a:p>
      </dgm:t>
    </dgm:pt>
    <dgm:pt modelId="{7C63B7D4-3679-4FBC-86DD-20D98892C202}" type="sibTrans" cxnId="{430C7401-955C-4789-9AEC-DC7E0B37AD8F}">
      <dgm:prSet/>
      <dgm:spPr/>
      <dgm:t>
        <a:bodyPr/>
        <a:lstStyle/>
        <a:p>
          <a:endParaRPr lang="ru-RU"/>
        </a:p>
      </dgm:t>
    </dgm:pt>
    <dgm:pt modelId="{3F12E6F1-AA2B-44EF-AC29-0ABDC2B072D2}" type="parTrans" cxnId="{430C7401-955C-4789-9AEC-DC7E0B37AD8F}">
      <dgm:prSet/>
      <dgm:spPr/>
      <dgm:t>
        <a:bodyPr/>
        <a:lstStyle/>
        <a:p>
          <a:endParaRPr lang="ru-RU"/>
        </a:p>
      </dgm:t>
    </dgm:pt>
    <dgm:pt modelId="{E79F10EA-7047-46DC-9C83-A68E14B18F50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Защита прав и интересов детей возлагается на их родителей.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C767A59-42D4-4B7C-A472-F27EEC0B4F52}" type="parTrans" cxnId="{05835E30-4645-47B1-B5B2-4AC7BCFD49FC}">
      <dgm:prSet/>
      <dgm:spPr/>
      <dgm:t>
        <a:bodyPr/>
        <a:lstStyle/>
        <a:p>
          <a:endParaRPr lang="ru-RU"/>
        </a:p>
      </dgm:t>
    </dgm:pt>
    <dgm:pt modelId="{64B91BBA-B19B-4948-B456-4FE4839CCDEF}" type="sibTrans" cxnId="{05835E30-4645-47B1-B5B2-4AC7BCFD49FC}">
      <dgm:prSet/>
      <dgm:spPr/>
      <dgm:t>
        <a:bodyPr/>
        <a:lstStyle/>
        <a:p>
          <a:endParaRPr lang="ru-RU"/>
        </a:p>
      </dgm:t>
    </dgm:pt>
    <dgm:pt modelId="{862C431D-0181-4190-A863-A7EBD5AAF252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Родители являются законными представителями своих детей и выступают в защиту их прав и интересов …, в том числе в судах.</a:t>
          </a:r>
        </a:p>
      </dgm:t>
    </dgm:pt>
    <dgm:pt modelId="{566A4083-DB8C-4EC4-BE64-128DB7DF924C}" type="parTrans" cxnId="{4ACEF966-1B89-4629-A03E-2C63358BB0C2}">
      <dgm:prSet/>
      <dgm:spPr/>
      <dgm:t>
        <a:bodyPr/>
        <a:lstStyle/>
        <a:p>
          <a:endParaRPr lang="ru-RU"/>
        </a:p>
      </dgm:t>
    </dgm:pt>
    <dgm:pt modelId="{EE3FD061-C786-483D-BC61-2DE047E8E5C3}" type="sibTrans" cxnId="{4ACEF966-1B89-4629-A03E-2C63358BB0C2}">
      <dgm:prSet/>
      <dgm:spPr/>
      <dgm:t>
        <a:bodyPr/>
        <a:lstStyle/>
        <a:p>
          <a:endParaRPr lang="ru-RU"/>
        </a:p>
      </dgm:t>
    </dgm:pt>
    <dgm:pt modelId="{9BF3FEAC-A342-4F46-BC48-BCB99E01C305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Родители не вправе представлять интересы своих детей, если органом опеки и попечительства установлено, что между интересами родителей и детей имеются противоречия. </a:t>
          </a:r>
        </a:p>
      </dgm:t>
    </dgm:pt>
    <dgm:pt modelId="{514112F3-2D18-4861-8D79-68220ED7398B}" type="parTrans" cxnId="{FEDD32F1-97A3-4E8C-8486-B247AD1B030D}">
      <dgm:prSet/>
      <dgm:spPr/>
      <dgm:t>
        <a:bodyPr/>
        <a:lstStyle/>
        <a:p>
          <a:endParaRPr lang="ru-RU"/>
        </a:p>
      </dgm:t>
    </dgm:pt>
    <dgm:pt modelId="{E6F64C9E-E57A-4A40-A417-4E7E521B2F90}" type="sibTrans" cxnId="{FEDD32F1-97A3-4E8C-8486-B247AD1B030D}">
      <dgm:prSet/>
      <dgm:spPr/>
      <dgm:t>
        <a:bodyPr/>
        <a:lstStyle/>
        <a:p>
          <a:endParaRPr lang="ru-RU"/>
        </a:p>
      </dgm:t>
    </dgm:pt>
    <dgm:pt modelId="{E6D1595B-81D4-4CDE-AC15-8D4A19ABA194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Родитель, проживающий отдельно от ребенка, имеет права на общение с ребенком, участие в его воспитании и решение вопросов получения ребенком образования.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5BEF8D3-2117-4EAD-8B5A-50AC57216223}" type="parTrans" cxnId="{FE466C61-129A-4C77-9D28-DBC5BF4DDA42}">
      <dgm:prSet/>
      <dgm:spPr/>
      <dgm:t>
        <a:bodyPr/>
        <a:lstStyle/>
        <a:p>
          <a:endParaRPr lang="ru-RU"/>
        </a:p>
      </dgm:t>
    </dgm:pt>
    <dgm:pt modelId="{FB14F1EE-0D77-4092-A38B-69BDEFA99346}" type="sibTrans" cxnId="{FE466C61-129A-4C77-9D28-DBC5BF4DDA42}">
      <dgm:prSet/>
      <dgm:spPr/>
      <dgm:t>
        <a:bodyPr/>
        <a:lstStyle/>
        <a:p>
          <a:endParaRPr lang="ru-RU"/>
        </a:p>
      </dgm:t>
    </dgm:pt>
    <dgm:pt modelId="{144EE9B5-C5A9-4D58-8638-ACCB6E8E5FDB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Родитель, с которым проживает ребенок, не должен препятствовать общению ребенка с другим родителем, если такое общение не причиняет вред физическому и психическому здоровью ребенка, его нравственному развитию.</a:t>
          </a:r>
        </a:p>
      </dgm:t>
    </dgm:pt>
    <dgm:pt modelId="{BF5FCA35-F6DD-488E-8108-A093EE2B1269}" type="parTrans" cxnId="{C2B686E5-1E56-493A-8CC9-AB25801C51A5}">
      <dgm:prSet/>
      <dgm:spPr/>
      <dgm:t>
        <a:bodyPr/>
        <a:lstStyle/>
        <a:p>
          <a:endParaRPr lang="ru-RU"/>
        </a:p>
      </dgm:t>
    </dgm:pt>
    <dgm:pt modelId="{CCEC1567-042D-47B5-8142-A4F6E69C4B1B}" type="sibTrans" cxnId="{C2B686E5-1E56-493A-8CC9-AB25801C51A5}">
      <dgm:prSet/>
      <dgm:spPr/>
      <dgm:t>
        <a:bodyPr/>
        <a:lstStyle/>
        <a:p>
          <a:endParaRPr lang="ru-RU"/>
        </a:p>
      </dgm:t>
    </dgm:pt>
    <dgm:pt modelId="{16505D8D-C9CD-4BF2-BCFD-B4BC8B27674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случае отказа родителей от предоставления близким родственникам ребенка возможности общаться с ним орган опеки и попечительства может обязать родителей не препятствовать этому общению.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F753574-9BA7-41BD-A5BE-C18F71F26722}" type="parTrans" cxnId="{C281C0F8-A62E-458B-8FDA-E52486DA18D5}">
      <dgm:prSet/>
      <dgm:spPr/>
      <dgm:t>
        <a:bodyPr/>
        <a:lstStyle/>
        <a:p>
          <a:endParaRPr lang="ru-RU"/>
        </a:p>
      </dgm:t>
    </dgm:pt>
    <dgm:pt modelId="{B5E479C8-CFD0-4DED-83AD-EA8362678E89}" type="sibTrans" cxnId="{C281C0F8-A62E-458B-8FDA-E52486DA18D5}">
      <dgm:prSet/>
      <dgm:spPr/>
      <dgm:t>
        <a:bodyPr/>
        <a:lstStyle/>
        <a:p>
          <a:endParaRPr lang="ru-RU"/>
        </a:p>
      </dgm:t>
    </dgm:pt>
    <dgm:pt modelId="{C6A1AE2F-9B2D-4158-9456-416F7B3E5A51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Если родители (один из них) не подчиняются решению органа опеки, близкие родственники ребенка  вправе обратиться в суд с иском об устранении препятствий к общению с ребенком..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1CD7A3C-B4D4-4E9D-ADC3-1DC0C0C638A0}" type="parTrans" cxnId="{F811C08C-CD39-4577-B661-28780F4EFE98}">
      <dgm:prSet/>
      <dgm:spPr/>
      <dgm:t>
        <a:bodyPr/>
        <a:lstStyle/>
        <a:p>
          <a:endParaRPr lang="ru-RU"/>
        </a:p>
      </dgm:t>
    </dgm:pt>
    <dgm:pt modelId="{A4049A6C-3649-4D68-8EA5-1036C1B50D34}" type="sibTrans" cxnId="{F811C08C-CD39-4577-B661-28780F4EFE98}">
      <dgm:prSet/>
      <dgm:spPr/>
      <dgm:t>
        <a:bodyPr/>
        <a:lstStyle/>
        <a:p>
          <a:endParaRPr lang="ru-RU"/>
        </a:p>
      </dgm:t>
    </dgm:pt>
    <dgm:pt modelId="{67E4EC5F-C87E-4723-A09C-C40E33D8BFAF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случае невыполнения решения суда к виновному родителю применяются меры, предусмотренные гражданским процессуальным законодательством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300" dirty="0">
            <a:latin typeface="Times New Roman" pitchFamily="18" charset="0"/>
            <a:cs typeface="Times New Roman" pitchFamily="18" charset="0"/>
          </a:endParaRPr>
        </a:p>
      </dgm:t>
    </dgm:pt>
    <dgm:pt modelId="{7D460CCC-AA41-4E7E-BE04-20A6C1FEEAFB}" type="parTrans" cxnId="{73158103-8C7C-4C23-8F23-430D858DF059}">
      <dgm:prSet/>
      <dgm:spPr/>
      <dgm:t>
        <a:bodyPr/>
        <a:lstStyle/>
        <a:p>
          <a:endParaRPr lang="ru-RU"/>
        </a:p>
      </dgm:t>
    </dgm:pt>
    <dgm:pt modelId="{FAF38CD9-AF61-4B6F-868D-D0959C0B00C2}" type="sibTrans" cxnId="{73158103-8C7C-4C23-8F23-430D858DF059}">
      <dgm:prSet/>
      <dgm:spPr/>
      <dgm:t>
        <a:bodyPr/>
        <a:lstStyle/>
        <a:p>
          <a:endParaRPr lang="ru-RU"/>
        </a:p>
      </dgm:t>
    </dgm:pt>
    <dgm:pt modelId="{067AD3F3-45B1-4AA0-8735-E53A3F85F88B}" type="pres">
      <dgm:prSet presAssocID="{BAAE2ED7-38A3-40B8-A4B7-7DCC1D98A2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3B2DA6-2D03-477B-8794-0BD893743F6B}" type="pres">
      <dgm:prSet presAssocID="{A04BC6FA-F6C6-4A9A-9560-DE89B30FEA6E}" presName="composite" presStyleCnt="0"/>
      <dgm:spPr/>
      <dgm:t>
        <a:bodyPr/>
        <a:lstStyle/>
        <a:p>
          <a:endParaRPr lang="ru-RU"/>
        </a:p>
      </dgm:t>
    </dgm:pt>
    <dgm:pt modelId="{A1CA4B08-253E-4EAB-A686-2C3CCE692430}" type="pres">
      <dgm:prSet presAssocID="{A04BC6FA-F6C6-4A9A-9560-DE89B30FEA6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02ABB-4883-42DA-A7A8-4CDDB80BCBD7}" type="pres">
      <dgm:prSet presAssocID="{A04BC6FA-F6C6-4A9A-9560-DE89B30FEA6E}" presName="desTx" presStyleLbl="alignAccFollowNode1" presStyleIdx="0" presStyleCnt="3" custScaleX="109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96E2B-EB14-4723-B729-8AD77C2C8364}" type="pres">
      <dgm:prSet presAssocID="{BF128902-8FC8-4B7C-A8D9-5A31F922F935}" presName="space" presStyleCnt="0"/>
      <dgm:spPr/>
      <dgm:t>
        <a:bodyPr/>
        <a:lstStyle/>
        <a:p>
          <a:endParaRPr lang="ru-RU"/>
        </a:p>
      </dgm:t>
    </dgm:pt>
    <dgm:pt modelId="{9E5FEB44-C7F5-462F-8546-3B4E2EE0FB14}" type="pres">
      <dgm:prSet presAssocID="{16B4FED8-C68E-41B9-9B1D-1DB0487DEBF1}" presName="composite" presStyleCnt="0"/>
      <dgm:spPr/>
      <dgm:t>
        <a:bodyPr/>
        <a:lstStyle/>
        <a:p>
          <a:endParaRPr lang="ru-RU"/>
        </a:p>
      </dgm:t>
    </dgm:pt>
    <dgm:pt modelId="{6F682237-23FA-4257-816A-1423B1999A19}" type="pres">
      <dgm:prSet presAssocID="{16B4FED8-C68E-41B9-9B1D-1DB0487DEBF1}" presName="parTx" presStyleLbl="alignNode1" presStyleIdx="1" presStyleCnt="3" custLinFactNeighborX="-9185" custLinFactNeighborY="33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2B169C-DDA6-4FC4-A944-9034EC9BCD36}" type="pres">
      <dgm:prSet presAssocID="{16B4FED8-C68E-41B9-9B1D-1DB0487DEBF1}" presName="desTx" presStyleLbl="alignAccFollowNode1" presStyleIdx="1" presStyleCnt="3" custScaleX="105164" custScaleY="97427" custLinFactNeighborX="-7191" custLinFactNeighborY="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66A276-6EDF-422E-923C-596182383F3F}" type="pres">
      <dgm:prSet presAssocID="{B8874379-5EAA-492E-81D4-1BE452C3ABDD}" presName="space" presStyleCnt="0"/>
      <dgm:spPr/>
      <dgm:t>
        <a:bodyPr/>
        <a:lstStyle/>
        <a:p>
          <a:endParaRPr lang="ru-RU"/>
        </a:p>
      </dgm:t>
    </dgm:pt>
    <dgm:pt modelId="{9014E77D-6F63-479C-841A-E8441A69D559}" type="pres">
      <dgm:prSet presAssocID="{BBFE18EC-7928-41D5-9047-1CE7CB2C761B}" presName="composite" presStyleCnt="0"/>
      <dgm:spPr/>
      <dgm:t>
        <a:bodyPr/>
        <a:lstStyle/>
        <a:p>
          <a:endParaRPr lang="ru-RU"/>
        </a:p>
      </dgm:t>
    </dgm:pt>
    <dgm:pt modelId="{4F2435FE-C10D-41D4-A436-74B5D338D7C0}" type="pres">
      <dgm:prSet presAssocID="{BBFE18EC-7928-41D5-9047-1CE7CB2C761B}" presName="parTx" presStyleLbl="alignNode1" presStyleIdx="2" presStyleCnt="3" custLinFactNeighborX="-18689" custLinFactNeighborY="31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1209C-3CDA-4563-8670-0E49EDA34070}" type="pres">
      <dgm:prSet presAssocID="{BBFE18EC-7928-41D5-9047-1CE7CB2C761B}" presName="desTx" presStyleLbl="alignAccFollowNode1" presStyleIdx="2" presStyleCnt="3" custScaleX="121507" custLinFactNeighborX="-12281" custLinFactNeighborY="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9EE4BE-C1E6-4CAE-BB43-DDA7E0DCAF97}" type="presOf" srcId="{9BF3FEAC-A342-4F46-BC48-BCB99E01C305}" destId="{61102ABB-4883-42DA-A7A8-4CDDB80BCBD7}" srcOrd="0" destOrd="2" presId="urn:microsoft.com/office/officeart/2005/8/layout/hList1"/>
    <dgm:cxn modelId="{5C74DEAA-BB53-4029-99B5-E62D190A909C}" type="presOf" srcId="{E6D1595B-81D4-4CDE-AC15-8D4A19ABA194}" destId="{A32B169C-DDA6-4FC4-A944-9034EC9BCD36}" srcOrd="0" destOrd="0" presId="urn:microsoft.com/office/officeart/2005/8/layout/hList1"/>
    <dgm:cxn modelId="{34C64981-7C4E-4EC6-966A-3BAD2D2D8564}" type="presOf" srcId="{A9622935-AEB2-463D-BE9A-5CB48C5AC219}" destId="{5821209C-3CDA-4563-8670-0E49EDA34070}" srcOrd="0" destOrd="0" presId="urn:microsoft.com/office/officeart/2005/8/layout/hList1"/>
    <dgm:cxn modelId="{BAE82D49-DCBB-4800-878E-7EA2D0647276}" type="presOf" srcId="{BBFE18EC-7928-41D5-9047-1CE7CB2C761B}" destId="{4F2435FE-C10D-41D4-A436-74B5D338D7C0}" srcOrd="0" destOrd="0" presId="urn:microsoft.com/office/officeart/2005/8/layout/hList1"/>
    <dgm:cxn modelId="{C281C0F8-A62E-458B-8FDA-E52486DA18D5}" srcId="{BBFE18EC-7928-41D5-9047-1CE7CB2C761B}" destId="{16505D8D-C9CD-4BF2-BCFD-B4BC8B27674D}" srcOrd="1" destOrd="0" parTransId="{AF753574-9BA7-41BD-A5BE-C18F71F26722}" sibTransId="{B5E479C8-CFD0-4DED-83AD-EA8362678E89}"/>
    <dgm:cxn modelId="{FEDD32F1-97A3-4E8C-8486-B247AD1B030D}" srcId="{A04BC6FA-F6C6-4A9A-9560-DE89B30FEA6E}" destId="{9BF3FEAC-A342-4F46-BC48-BCB99E01C305}" srcOrd="2" destOrd="0" parTransId="{514112F3-2D18-4861-8D79-68220ED7398B}" sibTransId="{E6F64C9E-E57A-4A40-A417-4E7E521B2F90}"/>
    <dgm:cxn modelId="{BE79CDA6-D247-4671-93E9-B4219C7C29E1}" srcId="{BBFE18EC-7928-41D5-9047-1CE7CB2C761B}" destId="{A9622935-AEB2-463D-BE9A-5CB48C5AC219}" srcOrd="0" destOrd="0" parTransId="{1DCA6D4F-2835-49E3-9F34-49B848C17615}" sibTransId="{13D395C3-4166-4877-B0D4-9BA4D3AFA9DD}"/>
    <dgm:cxn modelId="{1B341A43-3C10-47E5-B716-64AC1E276E24}" srcId="{BAAE2ED7-38A3-40B8-A4B7-7DCC1D98A2B0}" destId="{A04BC6FA-F6C6-4A9A-9560-DE89B30FEA6E}" srcOrd="0" destOrd="0" parTransId="{F46AF74E-5A38-4051-857A-A7AE47C51988}" sibTransId="{BF128902-8FC8-4B7C-A8D9-5A31F922F935}"/>
    <dgm:cxn modelId="{3726C8BA-E74B-47EC-B2F1-900E408CE12B}" type="presOf" srcId="{E79F10EA-7047-46DC-9C83-A68E14B18F50}" destId="{61102ABB-4883-42DA-A7A8-4CDDB80BCBD7}" srcOrd="0" destOrd="0" presId="urn:microsoft.com/office/officeart/2005/8/layout/hList1"/>
    <dgm:cxn modelId="{F811C08C-CD39-4577-B661-28780F4EFE98}" srcId="{BBFE18EC-7928-41D5-9047-1CE7CB2C761B}" destId="{C6A1AE2F-9B2D-4158-9456-416F7B3E5A51}" srcOrd="2" destOrd="0" parTransId="{41CD7A3C-B4D4-4E9D-ADC3-1DC0C0C638A0}" sibTransId="{A4049A6C-3649-4D68-8EA5-1036C1B50D34}"/>
    <dgm:cxn modelId="{4ACEF966-1B89-4629-A03E-2C63358BB0C2}" srcId="{A04BC6FA-F6C6-4A9A-9560-DE89B30FEA6E}" destId="{862C431D-0181-4190-A863-A7EBD5AAF252}" srcOrd="1" destOrd="0" parTransId="{566A4083-DB8C-4EC4-BE64-128DB7DF924C}" sibTransId="{EE3FD061-C786-483D-BC61-2DE047E8E5C3}"/>
    <dgm:cxn modelId="{05835E30-4645-47B1-B5B2-4AC7BCFD49FC}" srcId="{A04BC6FA-F6C6-4A9A-9560-DE89B30FEA6E}" destId="{E79F10EA-7047-46DC-9C83-A68E14B18F50}" srcOrd="0" destOrd="0" parTransId="{4C767A59-42D4-4B7C-A472-F27EEC0B4F52}" sibTransId="{64B91BBA-B19B-4948-B456-4FE4839CCDEF}"/>
    <dgm:cxn modelId="{FE466C61-129A-4C77-9D28-DBC5BF4DDA42}" srcId="{16B4FED8-C68E-41B9-9B1D-1DB0487DEBF1}" destId="{E6D1595B-81D4-4CDE-AC15-8D4A19ABA194}" srcOrd="0" destOrd="0" parTransId="{85BEF8D3-2117-4EAD-8B5A-50AC57216223}" sibTransId="{FB14F1EE-0D77-4092-A38B-69BDEFA99346}"/>
    <dgm:cxn modelId="{73158103-8C7C-4C23-8F23-430D858DF059}" srcId="{BBFE18EC-7928-41D5-9047-1CE7CB2C761B}" destId="{67E4EC5F-C87E-4723-A09C-C40E33D8BFAF}" srcOrd="3" destOrd="0" parTransId="{7D460CCC-AA41-4E7E-BE04-20A6C1FEEAFB}" sibTransId="{FAF38CD9-AF61-4B6F-868D-D0959C0B00C2}"/>
    <dgm:cxn modelId="{B91E7051-B45D-479B-8A43-800105D40297}" type="presOf" srcId="{A04BC6FA-F6C6-4A9A-9560-DE89B30FEA6E}" destId="{A1CA4B08-253E-4EAB-A686-2C3CCE692430}" srcOrd="0" destOrd="0" presId="urn:microsoft.com/office/officeart/2005/8/layout/hList1"/>
    <dgm:cxn modelId="{B5C9BCF4-F934-41EF-9C9F-BEEEEDA2CD08}" type="presOf" srcId="{C6A1AE2F-9B2D-4158-9456-416F7B3E5A51}" destId="{5821209C-3CDA-4563-8670-0E49EDA34070}" srcOrd="0" destOrd="2" presId="urn:microsoft.com/office/officeart/2005/8/layout/hList1"/>
    <dgm:cxn modelId="{20CA8C8A-DD02-4395-A62A-D4C0B8646A9F}" type="presOf" srcId="{BAAE2ED7-38A3-40B8-A4B7-7DCC1D98A2B0}" destId="{067AD3F3-45B1-4AA0-8735-E53A3F85F88B}" srcOrd="0" destOrd="0" presId="urn:microsoft.com/office/officeart/2005/8/layout/hList1"/>
    <dgm:cxn modelId="{430C7401-955C-4789-9AEC-DC7E0B37AD8F}" srcId="{BAAE2ED7-38A3-40B8-A4B7-7DCC1D98A2B0}" destId="{BBFE18EC-7928-41D5-9047-1CE7CB2C761B}" srcOrd="2" destOrd="0" parTransId="{3F12E6F1-AA2B-44EF-AC29-0ABDC2B072D2}" sibTransId="{7C63B7D4-3679-4FBC-86DD-20D98892C202}"/>
    <dgm:cxn modelId="{9181E426-AF5E-4143-8162-D09DEC9F0AAD}" type="presOf" srcId="{144EE9B5-C5A9-4D58-8638-ACCB6E8E5FDB}" destId="{A32B169C-DDA6-4FC4-A944-9034EC9BCD36}" srcOrd="0" destOrd="1" presId="urn:microsoft.com/office/officeart/2005/8/layout/hList1"/>
    <dgm:cxn modelId="{28E6B672-5616-4D90-8C70-D9A2E1550141}" type="presOf" srcId="{16B4FED8-C68E-41B9-9B1D-1DB0487DEBF1}" destId="{6F682237-23FA-4257-816A-1423B1999A19}" srcOrd="0" destOrd="0" presId="urn:microsoft.com/office/officeart/2005/8/layout/hList1"/>
    <dgm:cxn modelId="{6C8D3D24-9800-449A-AA12-FE6F1B8FB82C}" type="presOf" srcId="{16505D8D-C9CD-4BF2-BCFD-B4BC8B27674D}" destId="{5821209C-3CDA-4563-8670-0E49EDA34070}" srcOrd="0" destOrd="1" presId="urn:microsoft.com/office/officeart/2005/8/layout/hList1"/>
    <dgm:cxn modelId="{FFE14382-145E-42C2-B514-4F5840FFBAB8}" srcId="{BAAE2ED7-38A3-40B8-A4B7-7DCC1D98A2B0}" destId="{16B4FED8-C68E-41B9-9B1D-1DB0487DEBF1}" srcOrd="1" destOrd="0" parTransId="{8C92CFAC-05AC-42DB-AFC0-92FD46509AED}" sibTransId="{B8874379-5EAA-492E-81D4-1BE452C3ABDD}"/>
    <dgm:cxn modelId="{52D7B2F7-6482-4217-87A1-74D5081900DD}" type="presOf" srcId="{67E4EC5F-C87E-4723-A09C-C40E33D8BFAF}" destId="{5821209C-3CDA-4563-8670-0E49EDA34070}" srcOrd="0" destOrd="3" presId="urn:microsoft.com/office/officeart/2005/8/layout/hList1"/>
    <dgm:cxn modelId="{C2B686E5-1E56-493A-8CC9-AB25801C51A5}" srcId="{16B4FED8-C68E-41B9-9B1D-1DB0487DEBF1}" destId="{144EE9B5-C5A9-4D58-8638-ACCB6E8E5FDB}" srcOrd="1" destOrd="0" parTransId="{BF5FCA35-F6DD-488E-8108-A093EE2B1269}" sibTransId="{CCEC1567-042D-47B5-8142-A4F6E69C4B1B}"/>
    <dgm:cxn modelId="{83F94142-5F61-448F-AD36-30A333CD68F6}" type="presOf" srcId="{862C431D-0181-4190-A863-A7EBD5AAF252}" destId="{61102ABB-4883-42DA-A7A8-4CDDB80BCBD7}" srcOrd="0" destOrd="1" presId="urn:microsoft.com/office/officeart/2005/8/layout/hList1"/>
    <dgm:cxn modelId="{6C7A2013-3BEE-4BAD-A3E8-A26D6C9B5421}" type="presParOf" srcId="{067AD3F3-45B1-4AA0-8735-E53A3F85F88B}" destId="{183B2DA6-2D03-477B-8794-0BD893743F6B}" srcOrd="0" destOrd="0" presId="urn:microsoft.com/office/officeart/2005/8/layout/hList1"/>
    <dgm:cxn modelId="{0F5AB7D1-3FE4-4CFF-B9B8-FF98B4DD0158}" type="presParOf" srcId="{183B2DA6-2D03-477B-8794-0BD893743F6B}" destId="{A1CA4B08-253E-4EAB-A686-2C3CCE692430}" srcOrd="0" destOrd="0" presId="urn:microsoft.com/office/officeart/2005/8/layout/hList1"/>
    <dgm:cxn modelId="{186840CC-C09C-47CE-BF70-F13FC2AFBD32}" type="presParOf" srcId="{183B2DA6-2D03-477B-8794-0BD893743F6B}" destId="{61102ABB-4883-42DA-A7A8-4CDDB80BCBD7}" srcOrd="1" destOrd="0" presId="urn:microsoft.com/office/officeart/2005/8/layout/hList1"/>
    <dgm:cxn modelId="{A40C8DCC-3506-4C18-9D5D-30A84453B5A7}" type="presParOf" srcId="{067AD3F3-45B1-4AA0-8735-E53A3F85F88B}" destId="{F1F96E2B-EB14-4723-B729-8AD77C2C8364}" srcOrd="1" destOrd="0" presId="urn:microsoft.com/office/officeart/2005/8/layout/hList1"/>
    <dgm:cxn modelId="{1D008682-25AE-47A8-9F32-B75B457FE790}" type="presParOf" srcId="{067AD3F3-45B1-4AA0-8735-E53A3F85F88B}" destId="{9E5FEB44-C7F5-462F-8546-3B4E2EE0FB14}" srcOrd="2" destOrd="0" presId="urn:microsoft.com/office/officeart/2005/8/layout/hList1"/>
    <dgm:cxn modelId="{7BE51C5B-88AC-48B2-BC38-F0F08E26EED6}" type="presParOf" srcId="{9E5FEB44-C7F5-462F-8546-3B4E2EE0FB14}" destId="{6F682237-23FA-4257-816A-1423B1999A19}" srcOrd="0" destOrd="0" presId="urn:microsoft.com/office/officeart/2005/8/layout/hList1"/>
    <dgm:cxn modelId="{0C74C25F-AC43-4CBE-AE77-4243ED83FD41}" type="presParOf" srcId="{9E5FEB44-C7F5-462F-8546-3B4E2EE0FB14}" destId="{A32B169C-DDA6-4FC4-A944-9034EC9BCD36}" srcOrd="1" destOrd="0" presId="urn:microsoft.com/office/officeart/2005/8/layout/hList1"/>
    <dgm:cxn modelId="{5AAFA668-3F99-4091-91CE-840A840C367E}" type="presParOf" srcId="{067AD3F3-45B1-4AA0-8735-E53A3F85F88B}" destId="{7066A276-6EDF-422E-923C-596182383F3F}" srcOrd="3" destOrd="0" presId="urn:microsoft.com/office/officeart/2005/8/layout/hList1"/>
    <dgm:cxn modelId="{A79D545D-B316-4ABB-8DBF-00116BFCD082}" type="presParOf" srcId="{067AD3F3-45B1-4AA0-8735-E53A3F85F88B}" destId="{9014E77D-6F63-479C-841A-E8441A69D559}" srcOrd="4" destOrd="0" presId="urn:microsoft.com/office/officeart/2005/8/layout/hList1"/>
    <dgm:cxn modelId="{3639A783-EE6D-482B-9DCD-680CB940BE5B}" type="presParOf" srcId="{9014E77D-6F63-479C-841A-E8441A69D559}" destId="{4F2435FE-C10D-41D4-A436-74B5D338D7C0}" srcOrd="0" destOrd="0" presId="urn:microsoft.com/office/officeart/2005/8/layout/hList1"/>
    <dgm:cxn modelId="{6CDD06F1-08E7-492E-A67D-CBBA8301D9C6}" type="presParOf" srcId="{9014E77D-6F63-479C-841A-E8441A69D559}" destId="{5821209C-3CDA-4563-8670-0E49EDA34070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CE898C-249B-440D-8650-0831761B5213}">
      <dsp:nvSpPr>
        <dsp:cNvPr id="0" name=""/>
        <dsp:cNvSpPr/>
      </dsp:nvSpPr>
      <dsp:spPr>
        <a:xfrm>
          <a:off x="3276878" y="4359"/>
          <a:ext cx="5377632" cy="27260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accent6">
              <a:alpha val="90000"/>
              <a:tint val="4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effectLst/>
              <a:latin typeface="Times New Roman" pitchFamily="18" charset="0"/>
              <a:cs typeface="Times New Roman" pitchFamily="18" charset="0"/>
            </a:rPr>
            <a:t>Каждый из супругов свободен в выборе рода занятий, профессии, мест пребывания и жительства;</a:t>
          </a:r>
          <a:endParaRPr lang="ru-RU" sz="1400" i="0" kern="1200" dirty="0">
            <a:effectLst/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effectLst/>
              <a:latin typeface="Times New Roman" pitchFamily="18" charset="0"/>
              <a:cs typeface="Times New Roman" pitchFamily="18" charset="0"/>
            </a:rPr>
            <a:t>Вопросы материнства, отцовства, воспитания, образования детей и другие вопросы жизни семьи решаются супругами совместно исходя из принципа равенства супругов;</a:t>
          </a:r>
          <a:endParaRPr lang="ru-RU" sz="1400" i="0" kern="1200" dirty="0">
            <a:effectLst/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>
              <a:effectLst/>
              <a:latin typeface="Times New Roman" pitchFamily="18" charset="0"/>
              <a:cs typeface="Times New Roman" pitchFamily="18" charset="0"/>
            </a:rPr>
            <a:t>Супруги обязаны строить свои отношения в семье на основе взаимоуважения и взаимопомощи, содействовать благополучию и укреплению семьи, заботиться о благосостоянии и развитии своих детей.</a:t>
          </a:r>
          <a:endParaRPr lang="ru-RU" sz="1400" i="0" kern="1200" dirty="0"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3276878" y="4359"/>
        <a:ext cx="5377632" cy="2726042"/>
      </dsp:txXfrm>
    </dsp:sp>
    <dsp:sp modelId="{E45BEEE2-2F99-4A61-B892-63BFAA40313A}">
      <dsp:nvSpPr>
        <dsp:cNvPr id="0" name=""/>
        <dsp:cNvSpPr/>
      </dsp:nvSpPr>
      <dsp:spPr>
        <a:xfrm>
          <a:off x="58457" y="536862"/>
          <a:ext cx="3218421" cy="1661036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6">
                <a:alpha val="9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6">
                <a:alpha val="9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6">
                <a:alpha val="90000"/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6">
                <a:alpha val="90000"/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6">
              <a:alpha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6">
              <a:alpha val="90000"/>
              <a:hueOff val="0"/>
              <a:satOff val="0"/>
              <a:lumOff val="0"/>
              <a:alphaOff val="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Статья 31. Равенство супругов в семье</a:t>
          </a:r>
          <a:endParaRPr lang="ru-RU" sz="2400" b="1" u="sng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8457" y="536862"/>
        <a:ext cx="3218421" cy="1661036"/>
      </dsp:txXfrm>
    </dsp:sp>
    <dsp:sp modelId="{D71C5FCC-EEA8-46DC-AAF5-A3610025ABE2}">
      <dsp:nvSpPr>
        <dsp:cNvPr id="0" name=""/>
        <dsp:cNvSpPr/>
      </dsp:nvSpPr>
      <dsp:spPr>
        <a:xfrm>
          <a:off x="3384361" y="2808304"/>
          <a:ext cx="5222623" cy="27877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accent6">
              <a:alpha val="90000"/>
              <a:tint val="4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Супруги по своему желанию выбирают при заключении брака фамилию одного из них в качестве общей фамилии, либо каждый из супругов сохраняет свою добрачную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фамилию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Перемена фамилии одним из супругов не влечет за собой перемену фамилии другого супруга;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 случае расторжения брака супруги вправе сохранить общую фамилию или восстановить свои добрачные фамилии.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84361" y="2808304"/>
        <a:ext cx="5222623" cy="2787766"/>
      </dsp:txXfrm>
    </dsp:sp>
    <dsp:sp modelId="{F9DF0C54-BDB4-428D-AB84-CC1DFE453E42}">
      <dsp:nvSpPr>
        <dsp:cNvPr id="0" name=""/>
        <dsp:cNvSpPr/>
      </dsp:nvSpPr>
      <dsp:spPr>
        <a:xfrm>
          <a:off x="144004" y="3168359"/>
          <a:ext cx="3245788" cy="1661036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73000"/>
                <a:satMod val="150000"/>
              </a:schemeClr>
            </a:gs>
            <a:gs pos="25000">
              <a:schemeClr val="accent6">
                <a:alpha val="90000"/>
                <a:hueOff val="0"/>
                <a:satOff val="0"/>
                <a:lumOff val="0"/>
                <a:alphaOff val="-40000"/>
                <a:tint val="96000"/>
                <a:shade val="80000"/>
                <a:satMod val="105000"/>
              </a:schemeClr>
            </a:gs>
            <a:gs pos="38000">
              <a:schemeClr val="accent6">
                <a:alpha val="90000"/>
                <a:hueOff val="0"/>
                <a:satOff val="0"/>
                <a:lumOff val="0"/>
                <a:alphaOff val="-40000"/>
                <a:tint val="96000"/>
                <a:shade val="59000"/>
                <a:satMod val="120000"/>
              </a:schemeClr>
            </a:gs>
            <a:gs pos="55000">
              <a:schemeClr val="accent6">
                <a:alpha val="90000"/>
                <a:hueOff val="0"/>
                <a:satOff val="0"/>
                <a:lumOff val="0"/>
                <a:alphaOff val="-40000"/>
                <a:shade val="57000"/>
                <a:satMod val="120000"/>
              </a:schemeClr>
            </a:gs>
            <a:gs pos="80000">
              <a:schemeClr val="accent6">
                <a:alpha val="90000"/>
                <a:hueOff val="0"/>
                <a:satOff val="0"/>
                <a:lumOff val="0"/>
                <a:alphaOff val="-40000"/>
                <a:shade val="56000"/>
                <a:satMod val="145000"/>
              </a:schemeClr>
            </a:gs>
            <a:gs pos="88000">
              <a:schemeClr val="accent6">
                <a:alpha val="90000"/>
                <a:hueOff val="0"/>
                <a:satOff val="0"/>
                <a:lumOff val="0"/>
                <a:alphaOff val="-40000"/>
                <a:shade val="63000"/>
                <a:satMod val="16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6200">
            <a:schemeClr val="accent6">
              <a:alpha val="90000"/>
              <a:hueOff val="0"/>
              <a:satOff val="0"/>
              <a:lumOff val="0"/>
              <a:alphaOff val="-4000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6">
              <a:alpha val="90000"/>
              <a:hueOff val="0"/>
              <a:satOff val="0"/>
              <a:lumOff val="0"/>
              <a:alphaOff val="-40000"/>
              <a:shade val="30000"/>
              <a:satMod val="2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Статья 32. Право выбора супругами фамилии</a:t>
          </a:r>
          <a:endParaRPr lang="ru-RU" sz="2800" b="1" i="0" u="sng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44004" y="3168359"/>
        <a:ext cx="3245788" cy="166103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CA4B08-253E-4EAB-A686-2C3CCE692430}">
      <dsp:nvSpPr>
        <dsp:cNvPr id="0" name=""/>
        <dsp:cNvSpPr/>
      </dsp:nvSpPr>
      <dsp:spPr>
        <a:xfrm>
          <a:off x="19702" y="0"/>
          <a:ext cx="2479572" cy="77466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6200">
            <a:schemeClr val="accent4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4">
              <a:hueOff val="0"/>
              <a:satOff val="0"/>
              <a:lumOff val="0"/>
              <a:alphaOff val="0"/>
              <a:shade val="30000"/>
              <a:satMod val="2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latin typeface="Times New Roman" pitchFamily="18" charset="0"/>
              <a:cs typeface="Times New Roman" pitchFamily="18" charset="0"/>
            </a:rPr>
            <a:t>Статья 61. Равенство прав и обязанностей родителей</a:t>
          </a:r>
          <a:endParaRPr lang="ru-RU" sz="1200" b="1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702" y="0"/>
        <a:ext cx="2479572" cy="774662"/>
      </dsp:txXfrm>
    </dsp:sp>
    <dsp:sp modelId="{61102ABB-4883-42DA-A7A8-4CDDB80BCBD7}">
      <dsp:nvSpPr>
        <dsp:cNvPr id="0" name=""/>
        <dsp:cNvSpPr/>
      </dsp:nvSpPr>
      <dsp:spPr>
        <a:xfrm>
          <a:off x="1789" y="656463"/>
          <a:ext cx="2499470" cy="445610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accent4">
              <a:tint val="40000"/>
              <a:alpha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Родители имеют равные права и несут равные обязанности в отношении своих детей (родительские права).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Родительские права, предусмотренные настоящей главой, прекращаются по достижении детьми возраста восемнадцати лет (совершеннолетия), а также при вступлении несовершеннолетних детей в брак и в других установленных </a:t>
          </a:r>
          <a:r>
            <a:rPr lang="ru-RU" sz="1400" u="none" kern="1200" dirty="0" smtClean="0">
              <a:latin typeface="Times New Roman" pitchFamily="18" charset="0"/>
              <a:cs typeface="Times New Roman" pitchFamily="18" charset="0"/>
            </a:rPr>
            <a:t>законом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случаях приобретения детьми полной дееспособности до достижения ими совершеннолетия.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89" y="656463"/>
        <a:ext cx="2499470" cy="4456104"/>
      </dsp:txXfrm>
    </dsp:sp>
    <dsp:sp modelId="{6F682237-23FA-4257-816A-1423B1999A19}">
      <dsp:nvSpPr>
        <dsp:cNvPr id="0" name=""/>
        <dsp:cNvSpPr/>
      </dsp:nvSpPr>
      <dsp:spPr>
        <a:xfrm>
          <a:off x="2789908" y="14874"/>
          <a:ext cx="2398712" cy="730622"/>
        </a:xfrm>
        <a:prstGeom prst="rect">
          <a:avLst/>
        </a:prstGeom>
        <a:gradFill rotWithShape="0">
          <a:gsLst>
            <a:gs pos="0">
              <a:schemeClr val="accent4">
                <a:hueOff val="-1759972"/>
                <a:satOff val="-18065"/>
                <a:lumOff val="7550"/>
                <a:alphaOff val="0"/>
                <a:tint val="73000"/>
                <a:satMod val="150000"/>
              </a:schemeClr>
            </a:gs>
            <a:gs pos="25000">
              <a:schemeClr val="accent4">
                <a:hueOff val="-1759972"/>
                <a:satOff val="-18065"/>
                <a:lumOff val="755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1759972"/>
                <a:satOff val="-18065"/>
                <a:lumOff val="755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1759972"/>
                <a:satOff val="-18065"/>
                <a:lumOff val="7550"/>
                <a:alphaOff val="0"/>
                <a:shade val="57000"/>
                <a:satMod val="120000"/>
              </a:schemeClr>
            </a:gs>
            <a:gs pos="80000">
              <a:schemeClr val="accent4">
                <a:hueOff val="-1759972"/>
                <a:satOff val="-18065"/>
                <a:lumOff val="7550"/>
                <a:alphaOff val="0"/>
                <a:shade val="56000"/>
                <a:satMod val="145000"/>
              </a:schemeClr>
            </a:gs>
            <a:gs pos="88000">
              <a:schemeClr val="accent4">
                <a:hueOff val="-1759972"/>
                <a:satOff val="-18065"/>
                <a:lumOff val="7550"/>
                <a:alphaOff val="0"/>
                <a:shade val="63000"/>
                <a:satMod val="160000"/>
              </a:schemeClr>
            </a:gs>
            <a:gs pos="100000">
              <a:schemeClr val="accent4">
                <a:hueOff val="-1759972"/>
                <a:satOff val="-18065"/>
                <a:lumOff val="7550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4">
              <a:hueOff val="-1759972"/>
              <a:satOff val="-18065"/>
              <a:lumOff val="7550"/>
              <a:alphaOff val="0"/>
            </a:schemeClr>
          </a:solidFill>
          <a:prstDash val="solid"/>
        </a:ln>
        <a:effectLst>
          <a:glow rad="76200">
            <a:schemeClr val="accent4">
              <a:hueOff val="-1759972"/>
              <a:satOff val="-18065"/>
              <a:lumOff val="755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4">
              <a:hueOff val="-1759972"/>
              <a:satOff val="-18065"/>
              <a:lumOff val="7550"/>
              <a:alphaOff val="0"/>
              <a:shade val="30000"/>
              <a:satMod val="2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latin typeface="Times New Roman" pitchFamily="18" charset="0"/>
              <a:cs typeface="Times New Roman" pitchFamily="18" charset="0"/>
            </a:rPr>
            <a:t>Статья 62. Права несовершеннолетних родителей</a:t>
          </a:r>
          <a:endParaRPr lang="ru-RU" sz="1200" b="1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89908" y="14874"/>
        <a:ext cx="2398712" cy="730622"/>
      </dsp:txXfrm>
    </dsp:sp>
    <dsp:sp modelId="{A32B169C-DDA6-4FC4-A944-9034EC9BCD36}">
      <dsp:nvSpPr>
        <dsp:cNvPr id="0" name=""/>
        <dsp:cNvSpPr/>
      </dsp:nvSpPr>
      <dsp:spPr>
        <a:xfrm>
          <a:off x="2808304" y="792106"/>
          <a:ext cx="2304605" cy="3924986"/>
        </a:xfrm>
        <a:prstGeom prst="rect">
          <a:avLst/>
        </a:prstGeom>
        <a:solidFill>
          <a:schemeClr val="accent4">
            <a:tint val="40000"/>
            <a:alpha val="90000"/>
            <a:hueOff val="-1307835"/>
            <a:satOff val="-4704"/>
            <a:lumOff val="515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307835"/>
              <a:satOff val="-4704"/>
              <a:lumOff val="515"/>
              <a:alphaOff val="0"/>
            </a:schemeClr>
          </a:solidFill>
          <a:prstDash val="solid"/>
        </a:ln>
        <a:effectLst>
          <a:glow rad="70000">
            <a:schemeClr val="accent4">
              <a:tint val="40000"/>
              <a:alpha val="90000"/>
              <a:hueOff val="-1307835"/>
              <a:satOff val="-4704"/>
              <a:lumOff val="515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Несовершеннолетние родители имеют права на совместное проживание с ребенком и участие в его воспитании.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Несовершеннолетние родители, не состоящие в браке, в случае рождения у них ребенка и при установлении их материнства и (или) отцовства вправе самостоятельно осуществлять родительские права по достижении ими возраста шестнадцати лет. До достижения несовершеннолетними родителями возраста шестнадцати лет ребенку может быть назначен опекун, который будет осуществлять его воспитание совместно с несовершеннолетними родителями ребенка.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08304" y="792106"/>
        <a:ext cx="2304605" cy="3924986"/>
      </dsp:txXfrm>
    </dsp:sp>
    <dsp:sp modelId="{4F2435FE-C10D-41D4-A436-74B5D338D7C0}">
      <dsp:nvSpPr>
        <dsp:cNvPr id="0" name=""/>
        <dsp:cNvSpPr/>
      </dsp:nvSpPr>
      <dsp:spPr>
        <a:xfrm>
          <a:off x="5560478" y="99861"/>
          <a:ext cx="2349214" cy="690356"/>
        </a:xfrm>
        <a:prstGeom prst="rect">
          <a:avLst/>
        </a:prstGeom>
        <a:gradFill rotWithShape="0">
          <a:gsLst>
            <a:gs pos="0">
              <a:schemeClr val="accent4">
                <a:hueOff val="-3519944"/>
                <a:satOff val="-36129"/>
                <a:lumOff val="15099"/>
                <a:alphaOff val="0"/>
                <a:tint val="73000"/>
                <a:satMod val="150000"/>
              </a:schemeClr>
            </a:gs>
            <a:gs pos="25000">
              <a:schemeClr val="accent4">
                <a:hueOff val="-3519944"/>
                <a:satOff val="-36129"/>
                <a:lumOff val="15099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3519944"/>
                <a:satOff val="-36129"/>
                <a:lumOff val="15099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3519944"/>
                <a:satOff val="-36129"/>
                <a:lumOff val="15099"/>
                <a:alphaOff val="0"/>
                <a:shade val="57000"/>
                <a:satMod val="120000"/>
              </a:schemeClr>
            </a:gs>
            <a:gs pos="80000">
              <a:schemeClr val="accent4">
                <a:hueOff val="-3519944"/>
                <a:satOff val="-36129"/>
                <a:lumOff val="15099"/>
                <a:alphaOff val="0"/>
                <a:shade val="56000"/>
                <a:satMod val="145000"/>
              </a:schemeClr>
            </a:gs>
            <a:gs pos="88000">
              <a:schemeClr val="accent4">
                <a:hueOff val="-3519944"/>
                <a:satOff val="-36129"/>
                <a:lumOff val="15099"/>
                <a:alphaOff val="0"/>
                <a:shade val="63000"/>
                <a:satMod val="160000"/>
              </a:schemeClr>
            </a:gs>
            <a:gs pos="100000">
              <a:schemeClr val="accent4">
                <a:hueOff val="-3519944"/>
                <a:satOff val="-36129"/>
                <a:lumOff val="15099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4">
              <a:hueOff val="-3519944"/>
              <a:satOff val="-36129"/>
              <a:lumOff val="15099"/>
              <a:alphaOff val="0"/>
            </a:schemeClr>
          </a:solidFill>
          <a:prstDash val="solid"/>
        </a:ln>
        <a:effectLst>
          <a:glow rad="76200">
            <a:schemeClr val="accent4">
              <a:hueOff val="-3519944"/>
              <a:satOff val="-36129"/>
              <a:lumOff val="15099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 fov="0">
            <a:rot lat="0" lon="0" rev="0"/>
          </a:camera>
          <a:lightRig rig="harsh" dir="t">
            <a:rot lat="6000000" lon="6000000" rev="0"/>
          </a:lightRig>
        </a:scene3d>
        <a:sp3d contourW="10000" prstMaterial="metal">
          <a:bevelT w="20000" h="9000" prst="softRound"/>
          <a:contourClr>
            <a:schemeClr val="accent4">
              <a:hueOff val="-3519944"/>
              <a:satOff val="-36129"/>
              <a:lumOff val="15099"/>
              <a:alphaOff val="0"/>
              <a:shade val="30000"/>
              <a:satMod val="2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u="sng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latin typeface="Times New Roman" pitchFamily="18" charset="0"/>
              <a:cs typeface="Times New Roman" pitchFamily="18" charset="0"/>
            </a:rPr>
            <a:t>Статья 63. Права и обязанности родителей по воспитанию и образованию детей</a:t>
          </a:r>
          <a:r>
            <a:rPr lang="ru-RU" sz="1400" b="1" u="sng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400" b="1" u="sng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900" u="none" kern="1200" dirty="0" smtClean="0"/>
            <a:t/>
          </a:r>
          <a:br>
            <a:rPr lang="ru-RU" sz="1900" u="none" kern="1200" dirty="0" smtClean="0"/>
          </a:br>
          <a:endParaRPr lang="ru-RU" sz="1900" kern="1200" dirty="0"/>
        </a:p>
      </dsp:txBody>
      <dsp:txXfrm>
        <a:off x="5560478" y="99861"/>
        <a:ext cx="2349214" cy="690356"/>
      </dsp:txXfrm>
    </dsp:sp>
    <dsp:sp modelId="{5821209C-3CDA-4563-8670-0E49EDA34070}">
      <dsp:nvSpPr>
        <dsp:cNvPr id="0" name=""/>
        <dsp:cNvSpPr/>
      </dsp:nvSpPr>
      <dsp:spPr>
        <a:xfrm>
          <a:off x="5571665" y="851591"/>
          <a:ext cx="2349214" cy="3640718"/>
        </a:xfrm>
        <a:prstGeom prst="rect">
          <a:avLst/>
        </a:prstGeom>
        <a:solidFill>
          <a:schemeClr val="accent4">
            <a:tint val="40000"/>
            <a:alpha val="90000"/>
            <a:hueOff val="-2615671"/>
            <a:satOff val="-9408"/>
            <a:lumOff val="102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2615671"/>
              <a:satOff val="-9408"/>
              <a:lumOff val="1029"/>
              <a:alphaOff val="0"/>
            </a:schemeClr>
          </a:solidFill>
          <a:prstDash val="solid"/>
        </a:ln>
        <a:effectLst>
          <a:glow rad="70000">
            <a:schemeClr val="accent4">
              <a:tint val="40000"/>
              <a:alpha val="90000"/>
              <a:hueOff val="-2615671"/>
              <a:satOff val="-9408"/>
              <a:lumOff val="1029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Родители имеют право и обязаны воспитывать своих детей.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Родители несут ответственность за воспитание и развитие своих детей. Они обязаны заботиться о здоровье, физическом, психическом, духовном и нравственном развитии своих детей.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Родители обязаны обеспечить получение детьми общего образования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71665" y="851591"/>
        <a:ext cx="2349214" cy="364071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CA4B08-253E-4EAB-A686-2C3CCE692430}">
      <dsp:nvSpPr>
        <dsp:cNvPr id="0" name=""/>
        <dsp:cNvSpPr/>
      </dsp:nvSpPr>
      <dsp:spPr>
        <a:xfrm>
          <a:off x="2568" y="295712"/>
          <a:ext cx="2504304" cy="10017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latin typeface="Times New Roman" pitchFamily="18" charset="0"/>
              <a:cs typeface="Times New Roman" pitchFamily="18" charset="0"/>
            </a:rPr>
            <a:t>Статья 64. Права и обязанности родителей по защите прав и интересов детей</a:t>
          </a:r>
          <a:endParaRPr lang="ru-RU" sz="1200" b="1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68" y="295712"/>
        <a:ext cx="2504304" cy="1001721"/>
      </dsp:txXfrm>
    </dsp:sp>
    <dsp:sp modelId="{61102ABB-4883-42DA-A7A8-4CDDB80BCBD7}">
      <dsp:nvSpPr>
        <dsp:cNvPr id="0" name=""/>
        <dsp:cNvSpPr/>
      </dsp:nvSpPr>
      <dsp:spPr>
        <a:xfrm>
          <a:off x="2568" y="1297434"/>
          <a:ext cx="2504304" cy="384031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Защита прав и интересов детей возлагается на их родителей.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Родители являются законными представителями своих детей и выступают в защиту их прав и интересов в отношениях с любыми физическими и юридическими лицами, в том числе в судах, без специальных полномочий.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Родители не вправе представлять интересы своих детей, если органом опеки и попечительства установлено, что между интересами родителей и детей имеются противоречия. В случае разногласий между родителями и детьми орган опеки и попечительства обязан назначить представителя для защиты прав и интересов детей.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568" y="1297434"/>
        <a:ext cx="2504304" cy="3840319"/>
      </dsp:txXfrm>
    </dsp:sp>
    <dsp:sp modelId="{6F682237-23FA-4257-816A-1423B1999A19}">
      <dsp:nvSpPr>
        <dsp:cNvPr id="0" name=""/>
        <dsp:cNvSpPr/>
      </dsp:nvSpPr>
      <dsp:spPr>
        <a:xfrm>
          <a:off x="2857475" y="295712"/>
          <a:ext cx="2504304" cy="1001721"/>
        </a:xfrm>
        <a:prstGeom prst="rect">
          <a:avLst/>
        </a:prstGeom>
        <a:solidFill>
          <a:schemeClr val="accent4">
            <a:hueOff val="-1759972"/>
            <a:satOff val="-18065"/>
            <a:lumOff val="7550"/>
            <a:alphaOff val="0"/>
          </a:schemeClr>
        </a:solidFill>
        <a:ln w="9525" cap="flat" cmpd="sng" algn="ctr">
          <a:solidFill>
            <a:schemeClr val="accent4">
              <a:hueOff val="-1759972"/>
              <a:satOff val="-18065"/>
              <a:lumOff val="755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latin typeface="Times New Roman" pitchFamily="18" charset="0"/>
              <a:cs typeface="Times New Roman" pitchFamily="18" charset="0"/>
            </a:rPr>
            <a:t>Статья 66. Осуществление родительских прав родителем, проживающим отдельно от ребенка</a:t>
          </a:r>
          <a:endParaRPr lang="ru-RU" sz="1200" b="1" u="sng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57475" y="295712"/>
        <a:ext cx="2504304" cy="1001721"/>
      </dsp:txXfrm>
    </dsp:sp>
    <dsp:sp modelId="{A32B169C-DDA6-4FC4-A944-9034EC9BCD36}">
      <dsp:nvSpPr>
        <dsp:cNvPr id="0" name=""/>
        <dsp:cNvSpPr/>
      </dsp:nvSpPr>
      <dsp:spPr>
        <a:xfrm>
          <a:off x="2857475" y="1297434"/>
          <a:ext cx="2504304" cy="3840319"/>
        </a:xfrm>
        <a:prstGeom prst="rect">
          <a:avLst/>
        </a:prstGeom>
        <a:solidFill>
          <a:schemeClr val="accent4">
            <a:tint val="40000"/>
            <a:alpha val="90000"/>
            <a:hueOff val="-1307835"/>
            <a:satOff val="-4704"/>
            <a:lumOff val="515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307835"/>
              <a:satOff val="-4704"/>
              <a:lumOff val="51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Родитель, проживающий отдельно от ребенка, имеет права на общение с ребенком, участие в его воспитании и решение вопросов получения ребенком образования.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Родитель, с которым проживает ребенок, не должен препятствовать общению ребенка с другим родителем, если такое общение не причиняет вред физическому и психическому здоровью ребенка, его нравственному развитию.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50" kern="1200" dirty="0" smtClean="0"/>
        </a:p>
      </dsp:txBody>
      <dsp:txXfrm>
        <a:off x="2857475" y="1297434"/>
        <a:ext cx="2504304" cy="3840319"/>
      </dsp:txXfrm>
    </dsp:sp>
    <dsp:sp modelId="{4F2435FE-C10D-41D4-A436-74B5D338D7C0}">
      <dsp:nvSpPr>
        <dsp:cNvPr id="0" name=""/>
        <dsp:cNvSpPr/>
      </dsp:nvSpPr>
      <dsp:spPr>
        <a:xfrm>
          <a:off x="5712382" y="295712"/>
          <a:ext cx="2504304" cy="1001721"/>
        </a:xfrm>
        <a:prstGeom prst="rect">
          <a:avLst/>
        </a:prstGeom>
        <a:solidFill>
          <a:schemeClr val="accent4">
            <a:hueOff val="-3519944"/>
            <a:satOff val="-36129"/>
            <a:lumOff val="15099"/>
            <a:alphaOff val="0"/>
          </a:schemeClr>
        </a:solidFill>
        <a:ln w="9525" cap="flat" cmpd="sng" algn="ctr">
          <a:solidFill>
            <a:schemeClr val="accent4">
              <a:hueOff val="-3519944"/>
              <a:satOff val="-36129"/>
              <a:lumOff val="1509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u="sng" kern="1200" dirty="0" smtClean="0">
              <a:latin typeface="Times New Roman" pitchFamily="18" charset="0"/>
              <a:cs typeface="Times New Roman" pitchFamily="18" charset="0"/>
            </a:rPr>
            <a:t>Статья 67. Право на общение с ребенком дедушки, бабушки, братьев, сестер и других родственников</a:t>
          </a:r>
          <a:endParaRPr lang="en-US" sz="1200" b="1" u="sng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</dsp:txBody>
      <dsp:txXfrm>
        <a:off x="5712382" y="295712"/>
        <a:ext cx="2504304" cy="1001721"/>
      </dsp:txXfrm>
    </dsp:sp>
    <dsp:sp modelId="{5821209C-3CDA-4563-8670-0E49EDA34070}">
      <dsp:nvSpPr>
        <dsp:cNvPr id="0" name=""/>
        <dsp:cNvSpPr/>
      </dsp:nvSpPr>
      <dsp:spPr>
        <a:xfrm>
          <a:off x="5712382" y="1297434"/>
          <a:ext cx="2504304" cy="3840319"/>
        </a:xfrm>
        <a:prstGeom prst="rect">
          <a:avLst/>
        </a:prstGeom>
        <a:solidFill>
          <a:schemeClr val="accent4">
            <a:tint val="40000"/>
            <a:alpha val="90000"/>
            <a:hueOff val="-2615671"/>
            <a:satOff val="-9408"/>
            <a:lumOff val="102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2615671"/>
              <a:satOff val="-9408"/>
              <a:lumOff val="102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Дедушка, бабушка, братья, сестры и другие родственники имеют право на общение с ребенком.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В случае отказа родителей (одного из них) от предоставления близким родственникам ребенка возможности общаться с ним орган опеки и попечительства может обязать родителей (одного из них) не препятствовать этому общению.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Если родители (один из них) не подчиняются решению органа опеки и попечительства, близкие родственники ребенка либо орган опеки и попечительства вправе обратиться в суд с иском об устранении препятствий к общению с ребенком. Суд разрешает спор исходя из интересов ребенка и с учетом мнения ребенка.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В случае невыполнения решения суда к виновному родителю применяются меры, предусмотренные гражданским процессуальным законодательством.</a:t>
          </a:r>
          <a:r>
            <a:rPr lang="ru-RU" sz="1100" u="none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100" u="none" kern="1200" dirty="0" smtClean="0">
              <a:latin typeface="Times New Roman" pitchFamily="18" charset="0"/>
              <a:cs typeface="Times New Roman" pitchFamily="18" charset="0"/>
            </a:rPr>
          </a:b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12382" y="1297434"/>
        <a:ext cx="2504304" cy="3840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8D084-8E27-4A4F-B303-C66929045DC4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3DFE2-FB14-4D53-8090-3BE678F225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3DFE2-FB14-4D53-8090-3BE678F225A7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3DFE2-FB14-4D53-8090-3BE678F225A7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microsoft.com/office/2007/relationships/diagramDrawing" Target="../diagrams/drawing2.xml"/><Relationship Id="rId3" Type="http://schemas.openxmlformats.org/officeDocument/2006/relationships/diagramData" Target="../diagrams/data2.xml"/><Relationship Id="rId7" Type="http://schemas.openxmlformats.org/officeDocument/2006/relationships/image" Target="../media/image1.jpeg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Личные права и обязанности супругов 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Раздел III. Права и обязанности супругов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Глава 6. Личные права и обязанности супругов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2984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Права и обязанности родителей 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Раздел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IV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 Права и обязанности родителей и детей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Глава 12. Права и обязанности родителей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23528" y="1556792"/>
          <a:ext cx="792088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386" name="Picture 2" descr="31.jpg - &amp;Gcy;&amp;acy;&amp;lcy;&amp;iecy;&amp;rcy;&amp;iecy;&amp;yacy; - &amp;kcy;&amp;acy;&amp;rcy;&amp;tcy;&amp;icy;&amp;ncy;&amp;kcy;&amp;icy; &amp;pcy;&amp;ocy;&amp;lcy;&amp;softcy;&amp;zcy;&amp;ocy;&amp;vcy;&amp;acy;&amp;tcy;&amp;iecy;&amp;lcy;&amp;iecy;&amp;jcy;, &amp;acy;&amp;rcy;&amp;tcy;, &amp;scy;&amp;kcy;&amp;rcy;&amp;icy;&amp;ncy;&amp;shcy;&amp;ocy;&amp;tcy;&amp;ycy;, &amp;khcy;&amp;ocy;&amp;scy;&amp;tcy;&amp;icy;&amp;ncy;&amp;gcy; &amp;kcy;&amp;acy;&amp;rcy;&amp;tcy;&amp;icy;&amp;ncy;&amp;ocy;&amp;kcy;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0352" y="116632"/>
            <a:ext cx="1296144" cy="12961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Содержимое 8"/>
          <p:cNvGraphicFramePr>
            <a:graphicFrameLocks/>
          </p:cNvGraphicFramePr>
          <p:nvPr/>
        </p:nvGraphicFramePr>
        <p:xfrm>
          <a:off x="214282" y="1084443"/>
          <a:ext cx="8715436" cy="5773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9" grpId="1">
        <p:bldAsOne/>
      </p:bldGraphic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несовершеннолетних детей</a:t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Раздел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IV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Права и обязанности родителей и детей</a:t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Глава 11. Права несовершеннолетних детей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55183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142844" y="1214422"/>
            <a:ext cx="8821644" cy="5357850"/>
            <a:chOff x="472900" y="1740357"/>
            <a:chExt cx="8165488" cy="4390461"/>
          </a:xfrm>
          <a:solidFill>
            <a:srgbClr val="2EAAB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10" name="Багетная рамка 9"/>
            <p:cNvSpPr/>
            <p:nvPr/>
          </p:nvSpPr>
          <p:spPr>
            <a:xfrm>
              <a:off x="3348434" y="1740357"/>
              <a:ext cx="2777226" cy="1287869"/>
            </a:xfrm>
            <a:prstGeom prst="bevel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1200" dirty="0" smtClean="0"/>
            </a:p>
            <a:p>
              <a:pPr algn="ctr"/>
              <a:endParaRPr lang="ru-RU" sz="1400" b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700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Статья 55. Право ребенка на общение с родителями и другими родственниками</a:t>
              </a:r>
              <a:r>
                <a:rPr lang="ru-RU" sz="1600" dirty="0" smtClean="0">
                  <a:solidFill>
                    <a:schemeClr val="bg1"/>
                  </a:solidFill>
                </a:rPr>
                <a:t/>
              </a:r>
              <a:br>
                <a:rPr lang="ru-RU" sz="1600" dirty="0" smtClean="0">
                  <a:solidFill>
                    <a:schemeClr val="bg1"/>
                  </a:solidFill>
                </a:rPr>
              </a:br>
              <a:r>
                <a:rPr lang="ru-RU" dirty="0" smtClean="0"/>
                <a:t/>
              </a:r>
              <a:br>
                <a:rPr lang="ru-RU" dirty="0" smtClean="0"/>
              </a:br>
              <a:endParaRPr lang="ru-RU" dirty="0"/>
            </a:p>
          </p:txBody>
        </p:sp>
        <p:sp>
          <p:nvSpPr>
            <p:cNvPr id="8" name="Багетная рамка 7"/>
            <p:cNvSpPr/>
            <p:nvPr/>
          </p:nvSpPr>
          <p:spPr>
            <a:xfrm>
              <a:off x="539552" y="1740358"/>
              <a:ext cx="2742758" cy="1287869"/>
            </a:xfrm>
            <a:prstGeom prst="bevel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Статья 54. Право ребенка жить и воспитываться в семье</a:t>
              </a:r>
              <a:endParaRPr lang="ru-RU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Багетная рамка 10"/>
            <p:cNvSpPr/>
            <p:nvPr/>
          </p:nvSpPr>
          <p:spPr>
            <a:xfrm>
              <a:off x="6191784" y="1740358"/>
              <a:ext cx="2446603" cy="1287869"/>
            </a:xfrm>
            <a:prstGeom prst="bevel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u="sng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Статья 57. Право ребенка выражать свое мнение</a:t>
              </a:r>
              <a:endParaRPr lang="ru-RU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1530891" y="3086765"/>
              <a:ext cx="642778" cy="526855"/>
            </a:xfrm>
            <a:prstGeom prst="downArrow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4506490" y="3086765"/>
              <a:ext cx="595120" cy="526855"/>
            </a:xfrm>
            <a:prstGeom prst="downArrow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7217591" y="3086765"/>
              <a:ext cx="528995" cy="526855"/>
            </a:xfrm>
            <a:prstGeom prst="downArrow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472900" y="3613620"/>
              <a:ext cx="3132646" cy="2517198"/>
            </a:xfrm>
            <a:prstGeom prst="roundRect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r>
                <a:rPr lang="ru-RU" sz="800" dirty="0" smtClean="0"/>
                <a:t> 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Ребенком признается лицо, не достигшее возраста восемнадцати лет (совершеннолетия).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Каждый ребенок имеет право жить и воспитываться в семье, насколько это возможно, право знать своих родителей, право на их заботу, право на совместное с ними проживание.</a:t>
              </a:r>
            </a:p>
            <a:p>
              <a:pPr>
                <a:buFont typeface="Arial" pitchFamily="34" charset="0"/>
                <a:buChar char="•"/>
              </a:pPr>
              <a:r>
                <a:rPr lang="ru-RU" sz="1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Ребенок имеет права на воспитание своими родителями, обеспечение его интересов, всестороннее развитие, уважение его человеческого достоинства.</a:t>
              </a:r>
            </a:p>
            <a:p>
              <a:pPr algn="ctr"/>
              <a:endParaRPr lang="ru-RU" sz="1400" dirty="0"/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805502" y="3613620"/>
              <a:ext cx="2332821" cy="2517198"/>
            </a:xfrm>
            <a:prstGeom prst="roundRect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Ребенок имеет право на общение с обоими родителями, дедушкой, бабушкой, братьями, сестрами и другими родственниками. Расторжение брака родителей, признание его недействительным или раздельное проживание родителей не влияют на права ребенка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endPara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6338278" y="3613620"/>
              <a:ext cx="2300110" cy="2479676"/>
            </a:xfrm>
            <a:prstGeom prst="roundRect">
              <a:avLst/>
            </a:prstGeom>
            <a:grpFill/>
            <a:ln>
              <a:solidFill>
                <a:schemeClr val="tx2">
                  <a:lumMod val="10000"/>
                </a:schemeClr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r>
                <a:rPr lang="ru-RU" sz="14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Ребенок вправе выражать свое мнение при решении в семье любого вопроса, затрагивающего его интересы, а также быть заслушанным в ходе любого судебного или административного разбирательства. Учет мнения ребенка, достигшего возраста десяти лет, обязателен</a:t>
              </a:r>
              <a:r>
                <a:rPr lang="ru-RU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ru-RU" dirty="0" smtClean="0"/>
                <a:t/>
              </a:r>
              <a:br>
                <a:rPr lang="ru-RU" dirty="0" smtClean="0"/>
              </a:br>
              <a:endParaRPr lang="ru-RU" dirty="0" smtClean="0"/>
            </a:p>
            <a:p>
              <a:pPr algn="ctr"/>
              <a:endParaRPr lang="ru-RU" dirty="0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2195736" y="20608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214282" y="214290"/>
            <a:ext cx="8685471" cy="6429396"/>
            <a:chOff x="1095968" y="1331136"/>
            <a:chExt cx="7286963" cy="4755992"/>
          </a:xfrm>
          <a:solidFill>
            <a:srgbClr val="BC8132"/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grpSpPr>
        <p:sp>
          <p:nvSpPr>
            <p:cNvPr id="4" name="Багетная рамка 3"/>
            <p:cNvSpPr/>
            <p:nvPr/>
          </p:nvSpPr>
          <p:spPr>
            <a:xfrm>
              <a:off x="1395644" y="1383981"/>
              <a:ext cx="2577217" cy="1406479"/>
            </a:xfrm>
            <a:prstGeom prst="bevel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2400" b="1" u="sng" dirty="0" smtClean="0">
                  <a:latin typeface="Times New Roman" pitchFamily="18" charset="0"/>
                  <a:cs typeface="Times New Roman" pitchFamily="18" charset="0"/>
                </a:rPr>
                <a:t>Статья 58.</a:t>
              </a:r>
            </a:p>
            <a:p>
              <a:pPr algn="ctr"/>
              <a:r>
                <a:rPr lang="ru-RU" sz="2400" b="1" u="sng" dirty="0" smtClean="0">
                  <a:latin typeface="Times New Roman" pitchFamily="18" charset="0"/>
                  <a:cs typeface="Times New Roman" pitchFamily="18" charset="0"/>
                </a:rPr>
                <a:t> Право ребенка на имя, отчество и фамилию</a:t>
              </a:r>
              <a:br>
                <a:rPr lang="ru-RU" sz="2400" b="1" u="sng" dirty="0" smtClean="0">
                  <a:latin typeface="Times New Roman" pitchFamily="18" charset="0"/>
                  <a:cs typeface="Times New Roman" pitchFamily="18" charset="0"/>
                </a:rPr>
              </a:br>
              <a:endParaRPr lang="ru-RU" sz="2400" b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dirty="0"/>
            </a:p>
          </p:txBody>
        </p:sp>
        <p:sp>
          <p:nvSpPr>
            <p:cNvPr id="5" name="Багетная рамка 4"/>
            <p:cNvSpPr/>
            <p:nvPr/>
          </p:nvSpPr>
          <p:spPr>
            <a:xfrm>
              <a:off x="5591113" y="1331136"/>
              <a:ext cx="2637152" cy="1373958"/>
            </a:xfrm>
            <a:prstGeom prst="bevel">
              <a:avLst/>
            </a:prstGeom>
            <a:solidFill>
              <a:srgbClr val="BC8132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u="sng" dirty="0" smtClean="0">
                  <a:latin typeface="Times New Roman" pitchFamily="18" charset="0"/>
                  <a:cs typeface="Times New Roman" pitchFamily="18" charset="0"/>
                </a:rPr>
                <a:t>Статья 60. Имущественные права ребенка</a:t>
              </a:r>
              <a:endParaRPr lang="ru-RU" sz="2400" b="1" u="sn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2234738" y="2863628"/>
              <a:ext cx="648072" cy="422756"/>
            </a:xfrm>
            <a:prstGeom prst="downArrow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6550078" y="2863629"/>
              <a:ext cx="664548" cy="479396"/>
            </a:xfrm>
            <a:prstGeom prst="downArrow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095968" y="3339230"/>
              <a:ext cx="4044356" cy="2695072"/>
            </a:xfrm>
            <a:prstGeom prst="roundRect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600" dirty="0" smtClean="0"/>
            </a:p>
            <a:p>
              <a:endParaRPr lang="ru-RU" sz="600" dirty="0" smtClean="0"/>
            </a:p>
            <a:p>
              <a:endParaRPr lang="ru-RU" sz="600" dirty="0" smtClean="0"/>
            </a:p>
            <a:p>
              <a:endParaRPr lang="ru-RU" sz="600" dirty="0" smtClean="0"/>
            </a:p>
            <a:p>
              <a:endParaRPr lang="ru-RU" sz="600" dirty="0" smtClean="0"/>
            </a:p>
            <a:p>
              <a:endParaRPr lang="ru-RU" sz="600" dirty="0" smtClean="0"/>
            </a:p>
            <a:p>
              <a:endParaRPr lang="ru-RU" sz="1600" dirty="0" smtClean="0"/>
            </a:p>
            <a:p>
              <a:endParaRPr lang="ru-RU" sz="1600" dirty="0" smtClean="0"/>
            </a:p>
            <a:p>
              <a:pPr>
                <a:buFont typeface="Arial" pitchFamily="34" charset="0"/>
                <a:buChar char="•"/>
              </a:pP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Ребенок имеет право на имя, отчество и фамилию.</a:t>
              </a:r>
            </a:p>
            <a:p>
              <a:pPr>
                <a:buFont typeface="Arial" pitchFamily="34" charset="0"/>
                <a:buChar char="•"/>
              </a:pP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Имя ребенку дается по соглашению родителей, отчество присваивается по имени отца, если иное не предусмотрено 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законами…и  национальным 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обычаем.</a:t>
              </a:r>
            </a:p>
            <a:p>
              <a:pPr>
                <a:buFont typeface="Arial" pitchFamily="34" charset="0"/>
                <a:buChar char="•"/>
              </a:pP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Фамилия ребенка определяется фамилией родителей. При разных фамилиях родителей ребенку присваивается фамилия отца или фамилия матери по соглашению родителей.</a:t>
              </a:r>
            </a:p>
            <a:p>
              <a:pPr>
                <a:buFont typeface="Arial" pitchFamily="34" charset="0"/>
                <a:buChar char="•"/>
              </a:pPr>
              <a:r>
                <a:rPr lang="ru-RU" dirty="0" smtClean="0"/>
                <a:t/>
              </a:r>
              <a:br>
                <a:rPr lang="ru-RU" dirty="0" smtClean="0"/>
              </a:br>
              <a:r>
                <a:rPr lang="ru-RU" dirty="0" smtClean="0"/>
                <a:t/>
              </a:r>
              <a:br>
                <a:rPr lang="ru-RU" dirty="0" smtClean="0"/>
              </a:br>
              <a:endParaRPr lang="ru-RU" dirty="0" smtClean="0"/>
            </a:p>
            <a:p>
              <a:pPr algn="ctr"/>
              <a:endParaRPr lang="ru-RU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5411308" y="3339229"/>
              <a:ext cx="2971623" cy="2747899"/>
            </a:xfrm>
            <a:prstGeom prst="roundRect">
              <a:avLst/>
            </a:prstGeom>
            <a:grpFill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endParaRPr lang="ru-RU" sz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Arial" pitchFamily="34" charset="0"/>
                <a:buChar char="•"/>
              </a:pPr>
              <a:endParaRPr lang="ru-RU" sz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Arial" pitchFamily="34" charset="0"/>
                <a:buChar char="•"/>
              </a:pPr>
              <a:endPara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Arial" pitchFamily="34" charset="0"/>
                <a:buChar char="•"/>
              </a:pPr>
              <a:endPara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Arial" pitchFamily="34" charset="0"/>
                <a:buChar char="•"/>
              </a:pPr>
              <a:endPara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buFont typeface="Arial" pitchFamily="34" charset="0"/>
                <a:buChar char="•"/>
              </a:pP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Ребенок 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имеет право на получение содержания от своих родителей и других членов семьи в порядке и в размерах .</a:t>
              </a:r>
            </a:p>
            <a:p>
              <a:pPr>
                <a:buFont typeface="Arial" pitchFamily="34" charset="0"/>
                <a:buChar char="•"/>
              </a:pP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Ребенок имеет право собственности 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на </a:t>
              </a:r>
              <a:r>
                <a:rPr lang="ru-RU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олученные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им 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доходы, имущество</a:t>
              </a:r>
              <a:r>
                <a:rPr lang="ru-RU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полученное им в дар или в порядке наследования, а также на любое другое имущество, приобретенное на средства ребенка.</a:t>
              </a: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ru-RU" dirty="0" smtClean="0">
                  <a:latin typeface="Times New Roman" pitchFamily="18" charset="0"/>
                  <a:cs typeface="Times New Roman" pitchFamily="18" charset="0"/>
                </a:rPr>
              </a:br>
              <a:endParaRPr lang="ru-RU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ru-RU" sz="1400" dirty="0" smtClean="0"/>
                <a:t/>
              </a:r>
              <a:br>
                <a:rPr lang="ru-RU" sz="1400" dirty="0" smtClean="0"/>
              </a:br>
              <a:r>
                <a:rPr lang="ru-RU" sz="1400" dirty="0" smtClean="0"/>
                <a:t/>
              </a:r>
              <a:br>
                <a:rPr lang="ru-RU" sz="1400" dirty="0" smtClean="0"/>
              </a:br>
              <a:endParaRPr lang="ru-RU" sz="1400" dirty="0" smtClean="0"/>
            </a:p>
            <a:p>
              <a:pPr algn="ctr"/>
              <a:endParaRPr lang="ru-RU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868144" y="51571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9001156" cy="63579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i="1" dirty="0" smtClean="0"/>
              <a:t>№20. Татьяне 13 лет. Найдите в приведённом ниже списке позиции, отражающие её правовой статус, и запишите цифры, </a:t>
            </a:r>
            <a:r>
              <a:rPr lang="ru-RU" b="1" i="1" dirty="0" smtClean="0"/>
              <a:t>под </a:t>
            </a:r>
            <a:r>
              <a:rPr lang="ru-RU" b="1" i="1" dirty="0" smtClean="0"/>
              <a:t>которыми они представлены.</a:t>
            </a:r>
          </a:p>
          <a:p>
            <a:pPr>
              <a:buNone/>
            </a:pPr>
            <a:r>
              <a:rPr lang="ru-RU" dirty="0" smtClean="0"/>
              <a:t>1) быть заслушанной в ходе судебного разбирательства  по определению места жительства при разводе родителей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2) распоряжаться представленными родителями карманными деньгами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3) вносить вклады в кредитные учреждения и распоряжаться ими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4) заключать трудовой договор (работа курьера) с согласия родителей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5) совершать мелкие бытовые сделки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6) нести уголовную ответственность на общих основаниях</a:t>
            </a:r>
            <a:r>
              <a:rPr lang="ru-RU" dirty="0" smtClean="0"/>
              <a:t>.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					</a:t>
            </a:r>
            <a:r>
              <a:rPr lang="ru-RU" b="1" smtClean="0"/>
              <a:t>	</a:t>
            </a:r>
            <a:r>
              <a:rPr lang="ru-RU" sz="5200" b="1" smtClean="0">
                <a:solidFill>
                  <a:srgbClr val="FFFF00"/>
                </a:solidFill>
              </a:rPr>
              <a:t>Ответ</a:t>
            </a:r>
            <a:r>
              <a:rPr lang="ru-RU" sz="5200" b="1" dirty="0" smtClean="0">
                <a:solidFill>
                  <a:srgbClr val="FFFF00"/>
                </a:solidFill>
              </a:rPr>
              <a:t>: 125 </a:t>
            </a:r>
            <a:endParaRPr lang="ru-RU" sz="5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213</TotalTime>
  <Words>938</Words>
  <Application>Microsoft Office PowerPoint</Application>
  <PresentationFormat>Экран (4:3)</PresentationFormat>
  <Paragraphs>87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Личные права и обязанности супругов  Раздел III. Права и обязанности супругов Глава 6. Личные права и обязанности супругов</vt:lpstr>
      <vt:lpstr>  Права и обязанности родителей  Раздел IV. Права и обязанности родителей и детей Глава 12. Права и обязанности родителей  </vt:lpstr>
      <vt:lpstr>Права несовершеннолетних детей Раздел IV. Права и обязанности родителей и детей Глава 11. Права несовершеннолетних детей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WIN7XP</cp:lastModifiedBy>
  <cp:revision>27</cp:revision>
  <dcterms:created xsi:type="dcterms:W3CDTF">2014-12-10T13:51:52Z</dcterms:created>
  <dcterms:modified xsi:type="dcterms:W3CDTF">2014-12-17T16:05:06Z</dcterms:modified>
</cp:coreProperties>
</file>