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rawing3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diagrams/quickStyle3.xml" ContentType="application/vnd.openxmlformats-officedocument.drawingml.diagramStyl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8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3C29373-3442-4802-B961-E27FD35E6565}" type="doc">
      <dgm:prSet loTypeId="urn:microsoft.com/office/officeart/2005/8/layout/hierarchy3" loCatId="hierarchy" qsTypeId="urn:microsoft.com/office/officeart/2005/8/quickstyle/3d2" qsCatId="3D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7C270C7E-E692-41D3-8A9F-B014D7C4BFA9}">
      <dgm:prSet phldrT="[Текст]" custT="1"/>
      <dgm:spPr/>
      <dgm:t>
        <a:bodyPr/>
        <a:lstStyle/>
        <a:p>
          <a:r>
            <a:rPr lang="ru-RU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Право выбора фамилии при заключении и при расторжении брака.</a:t>
          </a:r>
          <a:endParaRPr lang="ru-RU" sz="20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  <a:cs typeface="Times New Roman" pitchFamily="18" charset="0"/>
          </a:endParaRPr>
        </a:p>
      </dgm:t>
    </dgm:pt>
    <dgm:pt modelId="{6489FCB0-A046-411D-8B91-BA5FB48BC368}" type="parTrans" cxnId="{6DF2FA24-AD61-49D6-8D71-8131F9C90742}">
      <dgm:prSet/>
      <dgm:spPr/>
      <dgm:t>
        <a:bodyPr/>
        <a:lstStyle/>
        <a:p>
          <a:endParaRPr lang="ru-RU"/>
        </a:p>
      </dgm:t>
    </dgm:pt>
    <dgm:pt modelId="{33BCB730-212C-4170-9A18-5BA019732CE4}" type="sibTrans" cxnId="{6DF2FA24-AD61-49D6-8D71-8131F9C90742}">
      <dgm:prSet/>
      <dgm:spPr/>
      <dgm:t>
        <a:bodyPr/>
        <a:lstStyle/>
        <a:p>
          <a:endParaRPr lang="ru-RU"/>
        </a:p>
      </dgm:t>
    </dgm:pt>
    <dgm:pt modelId="{50BACF0F-7199-448E-9E26-DF38BEFC4396}">
      <dgm:prSet phldrT="[Текст]" custT="1"/>
      <dgm:spPr/>
      <dgm:t>
        <a:bodyPr/>
        <a:lstStyle/>
        <a:p>
          <a:r>
            <a:rPr lang="ru-RU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Право свободного выбора рода занятий, профессии, места пребывания и жительства.</a:t>
          </a:r>
          <a:endParaRPr lang="ru-RU" sz="20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  <a:cs typeface="Times New Roman" pitchFamily="18" charset="0"/>
          </a:endParaRPr>
        </a:p>
      </dgm:t>
    </dgm:pt>
    <dgm:pt modelId="{3D092AA6-15AE-4B8D-9087-944CB7047402}" type="parTrans" cxnId="{73FE70E2-34BF-447F-B6DF-29038083CAC1}">
      <dgm:prSet/>
      <dgm:spPr/>
      <dgm:t>
        <a:bodyPr/>
        <a:lstStyle/>
        <a:p>
          <a:endParaRPr lang="ru-RU"/>
        </a:p>
      </dgm:t>
    </dgm:pt>
    <dgm:pt modelId="{B23C33D2-D021-4BD5-9521-309F864473BA}" type="sibTrans" cxnId="{73FE70E2-34BF-447F-B6DF-29038083CAC1}">
      <dgm:prSet/>
      <dgm:spPr/>
      <dgm:t>
        <a:bodyPr/>
        <a:lstStyle/>
        <a:p>
          <a:endParaRPr lang="ru-RU"/>
        </a:p>
      </dgm:t>
    </dgm:pt>
    <dgm:pt modelId="{C4EE1D72-7FE4-40E1-854C-51CD6F54CE9E}">
      <dgm:prSet phldrT="[Текст]" custT="1"/>
      <dgm:spPr/>
      <dgm:t>
        <a:bodyPr/>
        <a:lstStyle/>
        <a:p>
          <a:r>
            <a:rPr lang="ru-RU" sz="29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Личные обязанности супругов</a:t>
          </a:r>
          <a:endParaRPr lang="ru-RU" sz="29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  <a:cs typeface="Times New Roman" pitchFamily="18" charset="0"/>
          </a:endParaRPr>
        </a:p>
      </dgm:t>
    </dgm:pt>
    <dgm:pt modelId="{6CCB0539-305F-4DC8-8F14-E597D0BACD47}" type="parTrans" cxnId="{5DA60286-0FC1-4680-B113-90FED2A1222E}">
      <dgm:prSet/>
      <dgm:spPr/>
      <dgm:t>
        <a:bodyPr/>
        <a:lstStyle/>
        <a:p>
          <a:endParaRPr lang="ru-RU"/>
        </a:p>
      </dgm:t>
    </dgm:pt>
    <dgm:pt modelId="{A73EE99F-F9BB-4B61-AECE-086EEA7B79D6}" type="sibTrans" cxnId="{5DA60286-0FC1-4680-B113-90FED2A1222E}">
      <dgm:prSet/>
      <dgm:spPr/>
      <dgm:t>
        <a:bodyPr/>
        <a:lstStyle/>
        <a:p>
          <a:endParaRPr lang="ru-RU"/>
        </a:p>
      </dgm:t>
    </dgm:pt>
    <dgm:pt modelId="{46E44FEC-E7B4-4D34-B01F-B841D218F607}">
      <dgm:prSet phldrT="[Текст]" custT="1"/>
      <dgm:spPr/>
      <dgm:t>
        <a:bodyPr/>
        <a:lstStyle/>
        <a:p>
          <a:r>
            <a:rPr lang="ru-RU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Строить отношения в сеиье на основе  взаимоуважения и взаимопомощи.</a:t>
          </a:r>
          <a:endParaRPr lang="ru-RU" sz="20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  <a:cs typeface="Times New Roman" pitchFamily="18" charset="0"/>
          </a:endParaRPr>
        </a:p>
      </dgm:t>
    </dgm:pt>
    <dgm:pt modelId="{259BB4A9-4384-4710-8F62-9904E2279D62}" type="parTrans" cxnId="{670AD620-7FB4-4F92-8EDF-9A37720C2093}">
      <dgm:prSet/>
      <dgm:spPr/>
      <dgm:t>
        <a:bodyPr/>
        <a:lstStyle/>
        <a:p>
          <a:endParaRPr lang="ru-RU"/>
        </a:p>
      </dgm:t>
    </dgm:pt>
    <dgm:pt modelId="{CD7F7027-0433-461E-BB18-469E8D38D3AB}" type="sibTrans" cxnId="{670AD620-7FB4-4F92-8EDF-9A37720C2093}">
      <dgm:prSet/>
      <dgm:spPr/>
      <dgm:t>
        <a:bodyPr/>
        <a:lstStyle/>
        <a:p>
          <a:endParaRPr lang="ru-RU"/>
        </a:p>
      </dgm:t>
    </dgm:pt>
    <dgm:pt modelId="{E96D7D93-F464-415B-AFB4-2549AC9626E8}">
      <dgm:prSet phldrT="[Текст]" custT="1"/>
      <dgm:spPr/>
      <dgm:t>
        <a:bodyPr/>
        <a:lstStyle/>
        <a:p>
          <a:r>
            <a:rPr lang="ru-RU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Содействовать благополучию и укреплению семьи</a:t>
          </a:r>
          <a:endParaRPr lang="ru-RU" sz="20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  <a:cs typeface="Times New Roman" pitchFamily="18" charset="0"/>
          </a:endParaRPr>
        </a:p>
      </dgm:t>
    </dgm:pt>
    <dgm:pt modelId="{224AA547-243F-4EFF-8467-5E6BD7BEF5DD}" type="parTrans" cxnId="{21E798C1-A7CA-497A-99AC-4F3A1143A9A3}">
      <dgm:prSet/>
      <dgm:spPr/>
      <dgm:t>
        <a:bodyPr/>
        <a:lstStyle/>
        <a:p>
          <a:endParaRPr lang="ru-RU"/>
        </a:p>
      </dgm:t>
    </dgm:pt>
    <dgm:pt modelId="{5A8B7AD5-E98C-4D10-BE48-C6B0667753E2}" type="sibTrans" cxnId="{21E798C1-A7CA-497A-99AC-4F3A1143A9A3}">
      <dgm:prSet/>
      <dgm:spPr/>
      <dgm:t>
        <a:bodyPr/>
        <a:lstStyle/>
        <a:p>
          <a:endParaRPr lang="ru-RU"/>
        </a:p>
      </dgm:t>
    </dgm:pt>
    <dgm:pt modelId="{E7338214-8221-43F0-BAFB-65F4A74D9038}">
      <dgm:prSet custT="1"/>
      <dgm:spPr/>
      <dgm:t>
        <a:bodyPr/>
        <a:lstStyle/>
        <a:p>
          <a:r>
            <a:rPr lang="ru-RU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Право давать согласие на  усыновление ребенка другим супругам.</a:t>
          </a:r>
          <a:endParaRPr lang="ru-RU" sz="20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  <a:cs typeface="Times New Roman" pitchFamily="18" charset="0"/>
          </a:endParaRPr>
        </a:p>
      </dgm:t>
    </dgm:pt>
    <dgm:pt modelId="{870B8050-3D21-49F9-8677-E61FF821D297}" type="parTrans" cxnId="{365618AC-080B-4DA1-A57B-20E2C9943E61}">
      <dgm:prSet/>
      <dgm:spPr/>
      <dgm:t>
        <a:bodyPr/>
        <a:lstStyle/>
        <a:p>
          <a:endParaRPr lang="ru-RU"/>
        </a:p>
      </dgm:t>
    </dgm:pt>
    <dgm:pt modelId="{025352C0-A067-4125-B08A-42C76BDDE9EA}" type="sibTrans" cxnId="{365618AC-080B-4DA1-A57B-20E2C9943E61}">
      <dgm:prSet/>
      <dgm:spPr/>
      <dgm:t>
        <a:bodyPr/>
        <a:lstStyle/>
        <a:p>
          <a:endParaRPr lang="ru-RU"/>
        </a:p>
      </dgm:t>
    </dgm:pt>
    <dgm:pt modelId="{D878BBA5-94CD-42A1-893E-019B01196221}">
      <dgm:prSet custT="1"/>
      <dgm:spPr/>
      <dgm:t>
        <a:bodyPr/>
        <a:lstStyle/>
        <a:p>
          <a:r>
            <a:rPr lang="ru-RU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Равенство супругов в вопросах жизни семьи (материнства, отцовства, воспитания, образования детей и др.)</a:t>
          </a:r>
          <a:endParaRPr lang="ru-RU" sz="20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  <a:cs typeface="Times New Roman" pitchFamily="18" charset="0"/>
          </a:endParaRPr>
        </a:p>
      </dgm:t>
    </dgm:pt>
    <dgm:pt modelId="{FCE69121-533C-44C0-B92A-7DE2249A0E5B}" type="parTrans" cxnId="{35103A6E-34D1-4C84-8F14-44ED092CA5FA}">
      <dgm:prSet/>
      <dgm:spPr/>
      <dgm:t>
        <a:bodyPr/>
        <a:lstStyle/>
        <a:p>
          <a:endParaRPr lang="ru-RU"/>
        </a:p>
      </dgm:t>
    </dgm:pt>
    <dgm:pt modelId="{6E5ADD90-527B-4E62-9F82-A2DC0BCAFEB2}" type="sibTrans" cxnId="{35103A6E-34D1-4C84-8F14-44ED092CA5FA}">
      <dgm:prSet/>
      <dgm:spPr/>
      <dgm:t>
        <a:bodyPr/>
        <a:lstStyle/>
        <a:p>
          <a:endParaRPr lang="ru-RU"/>
        </a:p>
      </dgm:t>
    </dgm:pt>
    <dgm:pt modelId="{8FB72D0F-A3DC-4D97-9CE1-F1FD953C4135}">
      <dgm:prSet phldrT="[Текст]" custT="1"/>
      <dgm:spPr/>
      <dgm:t>
        <a:bodyPr/>
        <a:lstStyle/>
        <a:p>
          <a:r>
            <a:rPr lang="ru-RU" sz="2900" b="1" i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Личные</a:t>
          </a:r>
          <a:r>
            <a:rPr lang="ru-RU" sz="2900" b="1" i="0" baseline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 права супругов</a:t>
          </a:r>
          <a:endParaRPr lang="ru-RU" sz="2900" b="1" i="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  <a:cs typeface="Times New Roman" pitchFamily="18" charset="0"/>
          </a:endParaRPr>
        </a:p>
      </dgm:t>
    </dgm:pt>
    <dgm:pt modelId="{B8C4107F-2298-4AC3-9885-6E4FDD60D9AB}" type="sibTrans" cxnId="{D24F3A58-8038-4BB1-BBA4-6371323050B3}">
      <dgm:prSet/>
      <dgm:spPr/>
      <dgm:t>
        <a:bodyPr/>
        <a:lstStyle/>
        <a:p>
          <a:endParaRPr lang="ru-RU"/>
        </a:p>
      </dgm:t>
    </dgm:pt>
    <dgm:pt modelId="{9BF63A21-F493-446B-AA95-2B1E7E8E517E}" type="parTrans" cxnId="{D24F3A58-8038-4BB1-BBA4-6371323050B3}">
      <dgm:prSet/>
      <dgm:spPr/>
      <dgm:t>
        <a:bodyPr/>
        <a:lstStyle/>
        <a:p>
          <a:endParaRPr lang="ru-RU"/>
        </a:p>
      </dgm:t>
    </dgm:pt>
    <dgm:pt modelId="{2998DFFD-6BFE-4DB4-9EA4-C4C0CE62DA86}">
      <dgm:prSet custT="1"/>
      <dgm:spPr/>
      <dgm:t>
        <a:bodyPr/>
        <a:lstStyle/>
        <a:p>
          <a:r>
            <a:rPr lang="ru-RU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Заботиться о благосостоянии и развитии своих детей.</a:t>
          </a:r>
          <a:endParaRPr lang="ru-RU" sz="20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  <a:cs typeface="Times New Roman" pitchFamily="18" charset="0"/>
          </a:endParaRPr>
        </a:p>
      </dgm:t>
    </dgm:pt>
    <dgm:pt modelId="{CAA19B9D-839C-43BD-9FCF-2D5F88B06E33}" type="parTrans" cxnId="{A4E27E50-1DBB-4947-B343-A69FCC1F7BB7}">
      <dgm:prSet/>
      <dgm:spPr/>
      <dgm:t>
        <a:bodyPr/>
        <a:lstStyle/>
        <a:p>
          <a:endParaRPr lang="ru-RU"/>
        </a:p>
      </dgm:t>
    </dgm:pt>
    <dgm:pt modelId="{50A688F3-C5EE-4A69-AA72-08F57A797535}" type="sibTrans" cxnId="{A4E27E50-1DBB-4947-B343-A69FCC1F7BB7}">
      <dgm:prSet/>
      <dgm:spPr/>
      <dgm:t>
        <a:bodyPr/>
        <a:lstStyle/>
        <a:p>
          <a:endParaRPr lang="ru-RU"/>
        </a:p>
      </dgm:t>
    </dgm:pt>
    <dgm:pt modelId="{E0C853F4-F3DB-4D62-82C4-B95F63DC46F8}" type="pres">
      <dgm:prSet presAssocID="{33C29373-3442-4802-B961-E27FD35E6565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6B551B35-E323-4CCD-AF9C-8DC94B2F6D71}" type="pres">
      <dgm:prSet presAssocID="{8FB72D0F-A3DC-4D97-9CE1-F1FD953C4135}" presName="root" presStyleCnt="0"/>
      <dgm:spPr/>
      <dgm:t>
        <a:bodyPr/>
        <a:lstStyle/>
        <a:p>
          <a:endParaRPr lang="ru-RU"/>
        </a:p>
      </dgm:t>
    </dgm:pt>
    <dgm:pt modelId="{D17F90E3-9781-430C-9E35-E93AF92120F5}" type="pres">
      <dgm:prSet presAssocID="{8FB72D0F-A3DC-4D97-9CE1-F1FD953C4135}" presName="rootComposite" presStyleCnt="0"/>
      <dgm:spPr/>
      <dgm:t>
        <a:bodyPr/>
        <a:lstStyle/>
        <a:p>
          <a:endParaRPr lang="ru-RU"/>
        </a:p>
      </dgm:t>
    </dgm:pt>
    <dgm:pt modelId="{2C645BA0-B287-4933-93B3-D4ED5A45F684}" type="pres">
      <dgm:prSet presAssocID="{8FB72D0F-A3DC-4D97-9CE1-F1FD953C4135}" presName="rootText" presStyleLbl="node1" presStyleIdx="0" presStyleCnt="2" custScaleX="165500" custScaleY="102110" custLinFactNeighborX="-34186" custLinFactNeighborY="24062"/>
      <dgm:spPr/>
      <dgm:t>
        <a:bodyPr/>
        <a:lstStyle/>
        <a:p>
          <a:endParaRPr lang="ru-RU"/>
        </a:p>
      </dgm:t>
    </dgm:pt>
    <dgm:pt modelId="{91E99B43-738C-47A5-8536-AF809B185003}" type="pres">
      <dgm:prSet presAssocID="{8FB72D0F-A3DC-4D97-9CE1-F1FD953C4135}" presName="rootConnector" presStyleLbl="node1" presStyleIdx="0" presStyleCnt="2"/>
      <dgm:spPr/>
      <dgm:t>
        <a:bodyPr/>
        <a:lstStyle/>
        <a:p>
          <a:endParaRPr lang="ru-RU"/>
        </a:p>
      </dgm:t>
    </dgm:pt>
    <dgm:pt modelId="{BAA0FFC8-AD8D-423C-AA29-A5D6420FF799}" type="pres">
      <dgm:prSet presAssocID="{8FB72D0F-A3DC-4D97-9CE1-F1FD953C4135}" presName="childShape" presStyleCnt="0"/>
      <dgm:spPr/>
      <dgm:t>
        <a:bodyPr/>
        <a:lstStyle/>
        <a:p>
          <a:endParaRPr lang="ru-RU"/>
        </a:p>
      </dgm:t>
    </dgm:pt>
    <dgm:pt modelId="{3517509C-E7F9-4B0E-98D8-537F1DCBEB4C}" type="pres">
      <dgm:prSet presAssocID="{6489FCB0-A046-411D-8B91-BA5FB48BC368}" presName="Name13" presStyleLbl="parChTrans1D2" presStyleIdx="0" presStyleCnt="7"/>
      <dgm:spPr/>
      <dgm:t>
        <a:bodyPr/>
        <a:lstStyle/>
        <a:p>
          <a:endParaRPr lang="ru-RU"/>
        </a:p>
      </dgm:t>
    </dgm:pt>
    <dgm:pt modelId="{5B9D3656-D49B-44C1-BDE8-17A18A4A4013}" type="pres">
      <dgm:prSet presAssocID="{7C270C7E-E692-41D3-8A9F-B014D7C4BFA9}" presName="childText" presStyleLbl="bgAcc1" presStyleIdx="0" presStyleCnt="7" custScaleX="219896" custScaleY="109012" custLinFactY="78715" custLinFactNeighborX="-43857" custLinFactNeighborY="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0FE361D-8ECA-440D-B193-2BBA7E9B650C}" type="pres">
      <dgm:prSet presAssocID="{3D092AA6-15AE-4B8D-9087-944CB7047402}" presName="Name13" presStyleLbl="parChTrans1D2" presStyleIdx="1" presStyleCnt="7"/>
      <dgm:spPr/>
      <dgm:t>
        <a:bodyPr/>
        <a:lstStyle/>
        <a:p>
          <a:endParaRPr lang="ru-RU"/>
        </a:p>
      </dgm:t>
    </dgm:pt>
    <dgm:pt modelId="{DC0A3836-1E0A-447F-ABAA-E78D45E088F2}" type="pres">
      <dgm:prSet presAssocID="{50BACF0F-7199-448E-9E26-DF38BEFC4396}" presName="childText" presStyleLbl="bgAcc1" presStyleIdx="1" presStyleCnt="7" custScaleX="225020" custScaleY="149197" custLinFactY="-16305" custLinFactNeighborX="-48889" custLinFactNeighborY="-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37BC75D-CB26-4DBC-848F-67E3CBDE139F}" type="pres">
      <dgm:prSet presAssocID="{870B8050-3D21-49F9-8677-E61FF821D297}" presName="Name13" presStyleLbl="parChTrans1D2" presStyleIdx="2" presStyleCnt="7"/>
      <dgm:spPr/>
      <dgm:t>
        <a:bodyPr/>
        <a:lstStyle/>
        <a:p>
          <a:endParaRPr lang="ru-RU"/>
        </a:p>
      </dgm:t>
    </dgm:pt>
    <dgm:pt modelId="{1B2BF794-28A9-4151-BCB9-E9A583D4EAF2}" type="pres">
      <dgm:prSet presAssocID="{E7338214-8221-43F0-BAFB-65F4A74D9038}" presName="childText" presStyleLbl="bgAcc1" presStyleIdx="2" presStyleCnt="7" custScaleX="222606" custScaleY="122011" custLinFactNeighborX="-43857" custLinFactNeighborY="-873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B1C1380-47DC-4557-8415-D60145A8F108}" type="pres">
      <dgm:prSet presAssocID="{FCE69121-533C-44C0-B92A-7DE2249A0E5B}" presName="Name13" presStyleLbl="parChTrans1D2" presStyleIdx="3" presStyleCnt="7"/>
      <dgm:spPr/>
      <dgm:t>
        <a:bodyPr/>
        <a:lstStyle/>
        <a:p>
          <a:endParaRPr lang="ru-RU"/>
        </a:p>
      </dgm:t>
    </dgm:pt>
    <dgm:pt modelId="{9FC01C52-DAC4-483B-8602-DEC0A63C8815}" type="pres">
      <dgm:prSet presAssocID="{D878BBA5-94CD-42A1-893E-019B01196221}" presName="childText" presStyleLbl="bgAcc1" presStyleIdx="3" presStyleCnt="7" custAng="10800000" custFlipVert="1" custScaleX="228729" custScaleY="169069" custLinFactNeighborX="-42856" custLinFactNeighborY="-2207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D51F20B-CEE2-4C4F-A01F-1F978DAC1B0B}" type="pres">
      <dgm:prSet presAssocID="{C4EE1D72-7FE4-40E1-854C-51CD6F54CE9E}" presName="root" presStyleCnt="0"/>
      <dgm:spPr/>
      <dgm:t>
        <a:bodyPr/>
        <a:lstStyle/>
        <a:p>
          <a:endParaRPr lang="ru-RU"/>
        </a:p>
      </dgm:t>
    </dgm:pt>
    <dgm:pt modelId="{51853B96-3AD0-4530-B293-6119FC5D6B73}" type="pres">
      <dgm:prSet presAssocID="{C4EE1D72-7FE4-40E1-854C-51CD6F54CE9E}" presName="rootComposite" presStyleCnt="0"/>
      <dgm:spPr/>
      <dgm:t>
        <a:bodyPr/>
        <a:lstStyle/>
        <a:p>
          <a:endParaRPr lang="ru-RU"/>
        </a:p>
      </dgm:t>
    </dgm:pt>
    <dgm:pt modelId="{ADA1EC86-BFED-44D3-B383-7F72C7EA4092}" type="pres">
      <dgm:prSet presAssocID="{C4EE1D72-7FE4-40E1-854C-51CD6F54CE9E}" presName="rootText" presStyleLbl="node1" presStyleIdx="1" presStyleCnt="2" custScaleX="190716" custScaleY="139368" custLinFactNeighborX="-7107" custLinFactNeighborY="20707"/>
      <dgm:spPr/>
      <dgm:t>
        <a:bodyPr/>
        <a:lstStyle/>
        <a:p>
          <a:endParaRPr lang="ru-RU"/>
        </a:p>
      </dgm:t>
    </dgm:pt>
    <dgm:pt modelId="{6EF87E20-7628-49EC-B721-3453068C1FCE}" type="pres">
      <dgm:prSet presAssocID="{C4EE1D72-7FE4-40E1-854C-51CD6F54CE9E}" presName="rootConnector" presStyleLbl="node1" presStyleIdx="1" presStyleCnt="2"/>
      <dgm:spPr/>
      <dgm:t>
        <a:bodyPr/>
        <a:lstStyle/>
        <a:p>
          <a:endParaRPr lang="ru-RU"/>
        </a:p>
      </dgm:t>
    </dgm:pt>
    <dgm:pt modelId="{34E020D7-B12F-48F1-B17B-516B459396E9}" type="pres">
      <dgm:prSet presAssocID="{C4EE1D72-7FE4-40E1-854C-51CD6F54CE9E}" presName="childShape" presStyleCnt="0"/>
      <dgm:spPr/>
      <dgm:t>
        <a:bodyPr/>
        <a:lstStyle/>
        <a:p>
          <a:endParaRPr lang="ru-RU"/>
        </a:p>
      </dgm:t>
    </dgm:pt>
    <dgm:pt modelId="{24FBDAC7-F1EB-4FCD-8B86-78AA4804488C}" type="pres">
      <dgm:prSet presAssocID="{259BB4A9-4384-4710-8F62-9904E2279D62}" presName="Name13" presStyleLbl="parChTrans1D2" presStyleIdx="4" presStyleCnt="7"/>
      <dgm:spPr/>
      <dgm:t>
        <a:bodyPr/>
        <a:lstStyle/>
        <a:p>
          <a:endParaRPr lang="ru-RU"/>
        </a:p>
      </dgm:t>
    </dgm:pt>
    <dgm:pt modelId="{2DDF8134-EE1D-4E1A-AFB4-1D44E90BB7D9}" type="pres">
      <dgm:prSet presAssocID="{46E44FEC-E7B4-4D34-B01F-B841D218F607}" presName="childText" presStyleLbl="bgAcc1" presStyleIdx="4" presStyleCnt="7" custScaleX="215497" custScaleY="141327" custLinFactY="63142" custLinFactNeighborX="-14824" custLinFactNeighborY="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09C8AC8-0E6E-4C19-B6C8-F8AA43EDD94F}" type="pres">
      <dgm:prSet presAssocID="{224AA547-243F-4EFF-8467-5E6BD7BEF5DD}" presName="Name13" presStyleLbl="parChTrans1D2" presStyleIdx="5" presStyleCnt="7"/>
      <dgm:spPr/>
      <dgm:t>
        <a:bodyPr/>
        <a:lstStyle/>
        <a:p>
          <a:endParaRPr lang="ru-RU"/>
        </a:p>
      </dgm:t>
    </dgm:pt>
    <dgm:pt modelId="{F6991374-E5F2-499E-8A83-2AB32EBF04FE}" type="pres">
      <dgm:prSet presAssocID="{E96D7D93-F464-415B-AFB4-2549AC9626E8}" presName="childText" presStyleLbl="bgAcc1" presStyleIdx="5" presStyleCnt="7" custScaleX="216266" custScaleY="127772" custLinFactY="-42494" custLinFactNeighborX="-14824" custLinFactNeighborY="-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5FD4095-E339-43A0-BD80-711646FE02A4}" type="pres">
      <dgm:prSet presAssocID="{CAA19B9D-839C-43BD-9FCF-2D5F88B06E33}" presName="Name13" presStyleLbl="parChTrans1D2" presStyleIdx="6" presStyleCnt="7"/>
      <dgm:spPr/>
      <dgm:t>
        <a:bodyPr/>
        <a:lstStyle/>
        <a:p>
          <a:endParaRPr lang="ru-RU"/>
        </a:p>
      </dgm:t>
    </dgm:pt>
    <dgm:pt modelId="{171D40FF-05D1-4DAA-904F-B554B5C4A8A2}" type="pres">
      <dgm:prSet presAssocID="{2998DFFD-6BFE-4DB4-9EA4-C4C0CE62DA86}" presName="childText" presStyleLbl="bgAcc1" presStyleIdx="6" presStyleCnt="7" custAng="10800000" custFlipVert="1" custScaleX="218361" custScaleY="158133" custLinFactNeighborX="-11653" custLinFactNeighborY="31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3FE70E2-34BF-447F-B6DF-29038083CAC1}" srcId="{8FB72D0F-A3DC-4D97-9CE1-F1FD953C4135}" destId="{50BACF0F-7199-448E-9E26-DF38BEFC4396}" srcOrd="1" destOrd="0" parTransId="{3D092AA6-15AE-4B8D-9087-944CB7047402}" sibTransId="{B23C33D2-D021-4BD5-9521-309F864473BA}"/>
    <dgm:cxn modelId="{128C1F65-AC19-48F8-8E3F-E89D42D63BCA}" type="presOf" srcId="{E96D7D93-F464-415B-AFB4-2549AC9626E8}" destId="{F6991374-E5F2-499E-8A83-2AB32EBF04FE}" srcOrd="0" destOrd="0" presId="urn:microsoft.com/office/officeart/2005/8/layout/hierarchy3"/>
    <dgm:cxn modelId="{B28EC1C7-6F03-4AA3-A882-209C950B35A0}" type="presOf" srcId="{259BB4A9-4384-4710-8F62-9904E2279D62}" destId="{24FBDAC7-F1EB-4FCD-8B86-78AA4804488C}" srcOrd="0" destOrd="0" presId="urn:microsoft.com/office/officeart/2005/8/layout/hierarchy3"/>
    <dgm:cxn modelId="{A8D2023E-4ED1-441A-A434-AF75956C63FA}" type="presOf" srcId="{FCE69121-533C-44C0-B92A-7DE2249A0E5B}" destId="{FB1C1380-47DC-4557-8415-D60145A8F108}" srcOrd="0" destOrd="0" presId="urn:microsoft.com/office/officeart/2005/8/layout/hierarchy3"/>
    <dgm:cxn modelId="{365618AC-080B-4DA1-A57B-20E2C9943E61}" srcId="{8FB72D0F-A3DC-4D97-9CE1-F1FD953C4135}" destId="{E7338214-8221-43F0-BAFB-65F4A74D9038}" srcOrd="2" destOrd="0" parTransId="{870B8050-3D21-49F9-8677-E61FF821D297}" sibTransId="{025352C0-A067-4125-B08A-42C76BDDE9EA}"/>
    <dgm:cxn modelId="{006B90EB-CC97-4853-9000-F1AAFAF97D35}" type="presOf" srcId="{46E44FEC-E7B4-4D34-B01F-B841D218F607}" destId="{2DDF8134-EE1D-4E1A-AFB4-1D44E90BB7D9}" srcOrd="0" destOrd="0" presId="urn:microsoft.com/office/officeart/2005/8/layout/hierarchy3"/>
    <dgm:cxn modelId="{38541F77-BEAA-499F-B8EC-3511C60A3298}" type="presOf" srcId="{CAA19B9D-839C-43BD-9FCF-2D5F88B06E33}" destId="{25FD4095-E339-43A0-BD80-711646FE02A4}" srcOrd="0" destOrd="0" presId="urn:microsoft.com/office/officeart/2005/8/layout/hierarchy3"/>
    <dgm:cxn modelId="{BA92AE7F-B16C-4246-AC7F-049A1BBE127C}" type="presOf" srcId="{50BACF0F-7199-448E-9E26-DF38BEFC4396}" destId="{DC0A3836-1E0A-447F-ABAA-E78D45E088F2}" srcOrd="0" destOrd="0" presId="urn:microsoft.com/office/officeart/2005/8/layout/hierarchy3"/>
    <dgm:cxn modelId="{11EA1527-344D-4558-A1F8-12E4015C874A}" type="presOf" srcId="{3D092AA6-15AE-4B8D-9087-944CB7047402}" destId="{A0FE361D-8ECA-440D-B193-2BBA7E9B650C}" srcOrd="0" destOrd="0" presId="urn:microsoft.com/office/officeart/2005/8/layout/hierarchy3"/>
    <dgm:cxn modelId="{D24F3A58-8038-4BB1-BBA4-6371323050B3}" srcId="{33C29373-3442-4802-B961-E27FD35E6565}" destId="{8FB72D0F-A3DC-4D97-9CE1-F1FD953C4135}" srcOrd="0" destOrd="0" parTransId="{9BF63A21-F493-446B-AA95-2B1E7E8E517E}" sibTransId="{B8C4107F-2298-4AC3-9885-6E4FDD60D9AB}"/>
    <dgm:cxn modelId="{5F9E3833-0B7E-4430-9E04-88411C08CFE3}" type="presOf" srcId="{870B8050-3D21-49F9-8677-E61FF821D297}" destId="{B37BC75D-CB26-4DBC-848F-67E3CBDE139F}" srcOrd="0" destOrd="0" presId="urn:microsoft.com/office/officeart/2005/8/layout/hierarchy3"/>
    <dgm:cxn modelId="{3736681B-9754-44B2-BCC2-7C37BFA17DF8}" type="presOf" srcId="{8FB72D0F-A3DC-4D97-9CE1-F1FD953C4135}" destId="{91E99B43-738C-47A5-8536-AF809B185003}" srcOrd="1" destOrd="0" presId="urn:microsoft.com/office/officeart/2005/8/layout/hierarchy3"/>
    <dgm:cxn modelId="{35103A6E-34D1-4C84-8F14-44ED092CA5FA}" srcId="{8FB72D0F-A3DC-4D97-9CE1-F1FD953C4135}" destId="{D878BBA5-94CD-42A1-893E-019B01196221}" srcOrd="3" destOrd="0" parTransId="{FCE69121-533C-44C0-B92A-7DE2249A0E5B}" sibTransId="{6E5ADD90-527B-4E62-9F82-A2DC0BCAFEB2}"/>
    <dgm:cxn modelId="{5195B4BD-88DF-48B1-9071-7578D0EEBEEF}" type="presOf" srcId="{2998DFFD-6BFE-4DB4-9EA4-C4C0CE62DA86}" destId="{171D40FF-05D1-4DAA-904F-B554B5C4A8A2}" srcOrd="0" destOrd="0" presId="urn:microsoft.com/office/officeart/2005/8/layout/hierarchy3"/>
    <dgm:cxn modelId="{21E798C1-A7CA-497A-99AC-4F3A1143A9A3}" srcId="{C4EE1D72-7FE4-40E1-854C-51CD6F54CE9E}" destId="{E96D7D93-F464-415B-AFB4-2549AC9626E8}" srcOrd="1" destOrd="0" parTransId="{224AA547-243F-4EFF-8467-5E6BD7BEF5DD}" sibTransId="{5A8B7AD5-E98C-4D10-BE48-C6B0667753E2}"/>
    <dgm:cxn modelId="{5DA60286-0FC1-4680-B113-90FED2A1222E}" srcId="{33C29373-3442-4802-B961-E27FD35E6565}" destId="{C4EE1D72-7FE4-40E1-854C-51CD6F54CE9E}" srcOrd="1" destOrd="0" parTransId="{6CCB0539-305F-4DC8-8F14-E597D0BACD47}" sibTransId="{A73EE99F-F9BB-4B61-AECE-086EEA7B79D6}"/>
    <dgm:cxn modelId="{A4E27E50-1DBB-4947-B343-A69FCC1F7BB7}" srcId="{C4EE1D72-7FE4-40E1-854C-51CD6F54CE9E}" destId="{2998DFFD-6BFE-4DB4-9EA4-C4C0CE62DA86}" srcOrd="2" destOrd="0" parTransId="{CAA19B9D-839C-43BD-9FCF-2D5F88B06E33}" sibTransId="{50A688F3-C5EE-4A69-AA72-08F57A797535}"/>
    <dgm:cxn modelId="{E390BBFB-4F7F-4821-9FA1-332C2106437B}" type="presOf" srcId="{8FB72D0F-A3DC-4D97-9CE1-F1FD953C4135}" destId="{2C645BA0-B287-4933-93B3-D4ED5A45F684}" srcOrd="0" destOrd="0" presId="urn:microsoft.com/office/officeart/2005/8/layout/hierarchy3"/>
    <dgm:cxn modelId="{73D1995C-2D7E-4799-9934-D41A7B1B710F}" type="presOf" srcId="{6489FCB0-A046-411D-8B91-BA5FB48BC368}" destId="{3517509C-E7F9-4B0E-98D8-537F1DCBEB4C}" srcOrd="0" destOrd="0" presId="urn:microsoft.com/office/officeart/2005/8/layout/hierarchy3"/>
    <dgm:cxn modelId="{8096A4F4-29EB-4C86-A362-276EBA76F1DF}" type="presOf" srcId="{E7338214-8221-43F0-BAFB-65F4A74D9038}" destId="{1B2BF794-28A9-4151-BCB9-E9A583D4EAF2}" srcOrd="0" destOrd="0" presId="urn:microsoft.com/office/officeart/2005/8/layout/hierarchy3"/>
    <dgm:cxn modelId="{5A1E075A-A70D-4CF2-9689-C163064971D3}" type="presOf" srcId="{7C270C7E-E692-41D3-8A9F-B014D7C4BFA9}" destId="{5B9D3656-D49B-44C1-BDE8-17A18A4A4013}" srcOrd="0" destOrd="0" presId="urn:microsoft.com/office/officeart/2005/8/layout/hierarchy3"/>
    <dgm:cxn modelId="{6DF2FA24-AD61-49D6-8D71-8131F9C90742}" srcId="{8FB72D0F-A3DC-4D97-9CE1-F1FD953C4135}" destId="{7C270C7E-E692-41D3-8A9F-B014D7C4BFA9}" srcOrd="0" destOrd="0" parTransId="{6489FCB0-A046-411D-8B91-BA5FB48BC368}" sibTransId="{33BCB730-212C-4170-9A18-5BA019732CE4}"/>
    <dgm:cxn modelId="{8D24028A-E4FD-495F-A1C1-39BEDF108D95}" type="presOf" srcId="{224AA547-243F-4EFF-8467-5E6BD7BEF5DD}" destId="{809C8AC8-0E6E-4C19-B6C8-F8AA43EDD94F}" srcOrd="0" destOrd="0" presId="urn:microsoft.com/office/officeart/2005/8/layout/hierarchy3"/>
    <dgm:cxn modelId="{324B86FE-4C1F-4CCF-912D-6C6A90F1F141}" type="presOf" srcId="{C4EE1D72-7FE4-40E1-854C-51CD6F54CE9E}" destId="{ADA1EC86-BFED-44D3-B383-7F72C7EA4092}" srcOrd="0" destOrd="0" presId="urn:microsoft.com/office/officeart/2005/8/layout/hierarchy3"/>
    <dgm:cxn modelId="{C9F9C318-8DE6-44FF-A6CE-2F2C80FB9A03}" type="presOf" srcId="{C4EE1D72-7FE4-40E1-854C-51CD6F54CE9E}" destId="{6EF87E20-7628-49EC-B721-3453068C1FCE}" srcOrd="1" destOrd="0" presId="urn:microsoft.com/office/officeart/2005/8/layout/hierarchy3"/>
    <dgm:cxn modelId="{EFCF1F0F-E302-47DC-A506-09A200B3AFC5}" type="presOf" srcId="{D878BBA5-94CD-42A1-893E-019B01196221}" destId="{9FC01C52-DAC4-483B-8602-DEC0A63C8815}" srcOrd="0" destOrd="0" presId="urn:microsoft.com/office/officeart/2005/8/layout/hierarchy3"/>
    <dgm:cxn modelId="{5440F757-B58C-46F0-ACC1-4B3108EF3ADB}" type="presOf" srcId="{33C29373-3442-4802-B961-E27FD35E6565}" destId="{E0C853F4-F3DB-4D62-82C4-B95F63DC46F8}" srcOrd="0" destOrd="0" presId="urn:microsoft.com/office/officeart/2005/8/layout/hierarchy3"/>
    <dgm:cxn modelId="{670AD620-7FB4-4F92-8EDF-9A37720C2093}" srcId="{C4EE1D72-7FE4-40E1-854C-51CD6F54CE9E}" destId="{46E44FEC-E7B4-4D34-B01F-B841D218F607}" srcOrd="0" destOrd="0" parTransId="{259BB4A9-4384-4710-8F62-9904E2279D62}" sibTransId="{CD7F7027-0433-461E-BB18-469E8D38D3AB}"/>
    <dgm:cxn modelId="{835C9748-195B-46B3-B309-6D85E25028D3}" type="presParOf" srcId="{E0C853F4-F3DB-4D62-82C4-B95F63DC46F8}" destId="{6B551B35-E323-4CCD-AF9C-8DC94B2F6D71}" srcOrd="0" destOrd="0" presId="urn:microsoft.com/office/officeart/2005/8/layout/hierarchy3"/>
    <dgm:cxn modelId="{EBB2AB92-5746-4DA7-A691-7DADF882A82E}" type="presParOf" srcId="{6B551B35-E323-4CCD-AF9C-8DC94B2F6D71}" destId="{D17F90E3-9781-430C-9E35-E93AF92120F5}" srcOrd="0" destOrd="0" presId="urn:microsoft.com/office/officeart/2005/8/layout/hierarchy3"/>
    <dgm:cxn modelId="{1241369C-F22C-4BB9-97D2-132BB67FF15F}" type="presParOf" srcId="{D17F90E3-9781-430C-9E35-E93AF92120F5}" destId="{2C645BA0-B287-4933-93B3-D4ED5A45F684}" srcOrd="0" destOrd="0" presId="urn:microsoft.com/office/officeart/2005/8/layout/hierarchy3"/>
    <dgm:cxn modelId="{239CBA09-6B68-46AD-9C93-2A4BB0BC9E5D}" type="presParOf" srcId="{D17F90E3-9781-430C-9E35-E93AF92120F5}" destId="{91E99B43-738C-47A5-8536-AF809B185003}" srcOrd="1" destOrd="0" presId="urn:microsoft.com/office/officeart/2005/8/layout/hierarchy3"/>
    <dgm:cxn modelId="{202A4573-FF92-47FF-974F-97C6ECFCDE50}" type="presParOf" srcId="{6B551B35-E323-4CCD-AF9C-8DC94B2F6D71}" destId="{BAA0FFC8-AD8D-423C-AA29-A5D6420FF799}" srcOrd="1" destOrd="0" presId="urn:microsoft.com/office/officeart/2005/8/layout/hierarchy3"/>
    <dgm:cxn modelId="{62A57DBD-B4D8-4CB8-98B8-A21797AB97CE}" type="presParOf" srcId="{BAA0FFC8-AD8D-423C-AA29-A5D6420FF799}" destId="{3517509C-E7F9-4B0E-98D8-537F1DCBEB4C}" srcOrd="0" destOrd="0" presId="urn:microsoft.com/office/officeart/2005/8/layout/hierarchy3"/>
    <dgm:cxn modelId="{C5A71901-DB40-4A45-84BB-0CBF070A8C23}" type="presParOf" srcId="{BAA0FFC8-AD8D-423C-AA29-A5D6420FF799}" destId="{5B9D3656-D49B-44C1-BDE8-17A18A4A4013}" srcOrd="1" destOrd="0" presId="urn:microsoft.com/office/officeart/2005/8/layout/hierarchy3"/>
    <dgm:cxn modelId="{8C02A006-FCE2-4CE6-9AD2-5BD3D864CA48}" type="presParOf" srcId="{BAA0FFC8-AD8D-423C-AA29-A5D6420FF799}" destId="{A0FE361D-8ECA-440D-B193-2BBA7E9B650C}" srcOrd="2" destOrd="0" presId="urn:microsoft.com/office/officeart/2005/8/layout/hierarchy3"/>
    <dgm:cxn modelId="{D858EF52-3721-4B9E-BF93-833ED50B92C5}" type="presParOf" srcId="{BAA0FFC8-AD8D-423C-AA29-A5D6420FF799}" destId="{DC0A3836-1E0A-447F-ABAA-E78D45E088F2}" srcOrd="3" destOrd="0" presId="urn:microsoft.com/office/officeart/2005/8/layout/hierarchy3"/>
    <dgm:cxn modelId="{F94925D1-062F-4B41-B406-886C0CDB9F95}" type="presParOf" srcId="{BAA0FFC8-AD8D-423C-AA29-A5D6420FF799}" destId="{B37BC75D-CB26-4DBC-848F-67E3CBDE139F}" srcOrd="4" destOrd="0" presId="urn:microsoft.com/office/officeart/2005/8/layout/hierarchy3"/>
    <dgm:cxn modelId="{27D5B531-EDAB-4F13-B851-A6C6F46027EA}" type="presParOf" srcId="{BAA0FFC8-AD8D-423C-AA29-A5D6420FF799}" destId="{1B2BF794-28A9-4151-BCB9-E9A583D4EAF2}" srcOrd="5" destOrd="0" presId="urn:microsoft.com/office/officeart/2005/8/layout/hierarchy3"/>
    <dgm:cxn modelId="{3C1DACAD-73CA-47A1-BC3C-68701F785FD3}" type="presParOf" srcId="{BAA0FFC8-AD8D-423C-AA29-A5D6420FF799}" destId="{FB1C1380-47DC-4557-8415-D60145A8F108}" srcOrd="6" destOrd="0" presId="urn:microsoft.com/office/officeart/2005/8/layout/hierarchy3"/>
    <dgm:cxn modelId="{15DDE01E-D6A9-4A1B-BAED-24DDD8241A8A}" type="presParOf" srcId="{BAA0FFC8-AD8D-423C-AA29-A5D6420FF799}" destId="{9FC01C52-DAC4-483B-8602-DEC0A63C8815}" srcOrd="7" destOrd="0" presId="urn:microsoft.com/office/officeart/2005/8/layout/hierarchy3"/>
    <dgm:cxn modelId="{FED80265-25A4-44FC-B67F-4359C71E36C4}" type="presParOf" srcId="{E0C853F4-F3DB-4D62-82C4-B95F63DC46F8}" destId="{9D51F20B-CEE2-4C4F-A01F-1F978DAC1B0B}" srcOrd="1" destOrd="0" presId="urn:microsoft.com/office/officeart/2005/8/layout/hierarchy3"/>
    <dgm:cxn modelId="{F0F53AC6-1D0B-46A0-9883-7AF42EDB6D07}" type="presParOf" srcId="{9D51F20B-CEE2-4C4F-A01F-1F978DAC1B0B}" destId="{51853B96-3AD0-4530-B293-6119FC5D6B73}" srcOrd="0" destOrd="0" presId="urn:microsoft.com/office/officeart/2005/8/layout/hierarchy3"/>
    <dgm:cxn modelId="{5F5863DE-05F8-4E45-A39C-CF0081C4E1CB}" type="presParOf" srcId="{51853B96-3AD0-4530-B293-6119FC5D6B73}" destId="{ADA1EC86-BFED-44D3-B383-7F72C7EA4092}" srcOrd="0" destOrd="0" presId="urn:microsoft.com/office/officeart/2005/8/layout/hierarchy3"/>
    <dgm:cxn modelId="{014EB4C3-3A7B-48D3-AFD4-E3316AA69E1D}" type="presParOf" srcId="{51853B96-3AD0-4530-B293-6119FC5D6B73}" destId="{6EF87E20-7628-49EC-B721-3453068C1FCE}" srcOrd="1" destOrd="0" presId="urn:microsoft.com/office/officeart/2005/8/layout/hierarchy3"/>
    <dgm:cxn modelId="{DBAD0118-0D07-4C14-907F-06B13B317F60}" type="presParOf" srcId="{9D51F20B-CEE2-4C4F-A01F-1F978DAC1B0B}" destId="{34E020D7-B12F-48F1-B17B-516B459396E9}" srcOrd="1" destOrd="0" presId="urn:microsoft.com/office/officeart/2005/8/layout/hierarchy3"/>
    <dgm:cxn modelId="{00FFD9E4-76FF-40F3-90A0-EF1000855202}" type="presParOf" srcId="{34E020D7-B12F-48F1-B17B-516B459396E9}" destId="{24FBDAC7-F1EB-4FCD-8B86-78AA4804488C}" srcOrd="0" destOrd="0" presId="urn:microsoft.com/office/officeart/2005/8/layout/hierarchy3"/>
    <dgm:cxn modelId="{0D86E30A-E41A-4327-A632-FF9AAD724422}" type="presParOf" srcId="{34E020D7-B12F-48F1-B17B-516B459396E9}" destId="{2DDF8134-EE1D-4E1A-AFB4-1D44E90BB7D9}" srcOrd="1" destOrd="0" presId="urn:microsoft.com/office/officeart/2005/8/layout/hierarchy3"/>
    <dgm:cxn modelId="{20EC9DA8-5936-42FB-985B-FDB82FB18597}" type="presParOf" srcId="{34E020D7-B12F-48F1-B17B-516B459396E9}" destId="{809C8AC8-0E6E-4C19-B6C8-F8AA43EDD94F}" srcOrd="2" destOrd="0" presId="urn:microsoft.com/office/officeart/2005/8/layout/hierarchy3"/>
    <dgm:cxn modelId="{F3ABF7F5-9508-41E2-A75C-73F36E90C17C}" type="presParOf" srcId="{34E020D7-B12F-48F1-B17B-516B459396E9}" destId="{F6991374-E5F2-499E-8A83-2AB32EBF04FE}" srcOrd="3" destOrd="0" presId="urn:microsoft.com/office/officeart/2005/8/layout/hierarchy3"/>
    <dgm:cxn modelId="{2062B8F7-2C89-4881-B6BF-CE7B3AEE0349}" type="presParOf" srcId="{34E020D7-B12F-48F1-B17B-516B459396E9}" destId="{25FD4095-E339-43A0-BD80-711646FE02A4}" srcOrd="4" destOrd="0" presId="urn:microsoft.com/office/officeart/2005/8/layout/hierarchy3"/>
    <dgm:cxn modelId="{8DAAD8CA-F326-4BE5-9CF2-1C7EC3CC0602}" type="presParOf" srcId="{34E020D7-B12F-48F1-B17B-516B459396E9}" destId="{171D40FF-05D1-4DAA-904F-B554B5C4A8A2}" srcOrd="5" destOrd="0" presId="urn:microsoft.com/office/officeart/2005/8/layout/hierarchy3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18B9F1F-1344-475A-BE2C-5A2D554BBAB5}" type="doc">
      <dgm:prSet loTypeId="urn:microsoft.com/office/officeart/2005/8/layout/hierarchy1" loCatId="hierarchy" qsTypeId="urn:microsoft.com/office/officeart/2005/8/quickstyle/3d4" qsCatId="3D" csTypeId="urn:microsoft.com/office/officeart/2005/8/colors/accent2_2" csCatId="accent2" phldr="1"/>
      <dgm:spPr/>
      <dgm:t>
        <a:bodyPr/>
        <a:lstStyle/>
        <a:p>
          <a:endParaRPr lang="ru-RU"/>
        </a:p>
      </dgm:t>
    </dgm:pt>
    <dgm:pt modelId="{007940B4-95F7-40E0-8942-FB7DE479450D}">
      <dgm:prSet phldrT="[Текст]"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ru-RU" sz="2000" b="1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СОВМЕСТНАЯ СОБСТВЕННОСТЬ СУПРУГОВ- ИМУЩЕСТВО,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ru-RU" sz="2000" b="1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НАЖИТОЕ СУПРУГАМИ  ВО ВРЕМЯ  БРАКА.</a:t>
          </a:r>
          <a:endParaRPr lang="ru-RU" sz="2000" b="1" dirty="0">
            <a:solidFill>
              <a:srgbClr val="002060"/>
            </a:solidFill>
            <a:effectLst/>
            <a:latin typeface="Times New Roman" pitchFamily="18" charset="0"/>
            <a:cs typeface="Times New Roman" pitchFamily="18" charset="0"/>
          </a:endParaRPr>
        </a:p>
      </dgm:t>
    </dgm:pt>
    <dgm:pt modelId="{E7DDECEC-122A-43A1-8750-2C03436A19E8}" type="parTrans" cxnId="{E2231D69-B3D7-4E2E-B532-FAB9A8712463}">
      <dgm:prSet/>
      <dgm:spPr/>
      <dgm:t>
        <a:bodyPr/>
        <a:lstStyle/>
        <a:p>
          <a:endParaRPr lang="ru-RU"/>
        </a:p>
      </dgm:t>
    </dgm:pt>
    <dgm:pt modelId="{C0615A4D-FE24-4D56-A8F3-F9E06FC5B8EB}" type="sibTrans" cxnId="{E2231D69-B3D7-4E2E-B532-FAB9A8712463}">
      <dgm:prSet/>
      <dgm:spPr/>
      <dgm:t>
        <a:bodyPr/>
        <a:lstStyle/>
        <a:p>
          <a:endParaRPr lang="ru-RU"/>
        </a:p>
      </dgm:t>
    </dgm:pt>
    <dgm:pt modelId="{9060E537-5CCF-4D56-94F1-681DDA26F719}">
      <dgm:prSet phldrT="[Текст]"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ru-RU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Пенсии,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ru-RU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пособия</a:t>
          </a:r>
          <a:endParaRPr lang="ru-RU" sz="20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  <a:cs typeface="Times New Roman" pitchFamily="18" charset="0"/>
          </a:endParaRPr>
        </a:p>
      </dgm:t>
    </dgm:pt>
    <dgm:pt modelId="{4F1B15CB-BDAF-4CE7-AF0A-F465A5AC0368}" type="parTrans" cxnId="{4770FA0C-51E3-4405-BA21-45E4F9FBBFD6}">
      <dgm:prSet/>
      <dgm:spPr/>
      <dgm:t>
        <a:bodyPr/>
        <a:lstStyle/>
        <a:p>
          <a:endParaRPr lang="ru-RU"/>
        </a:p>
      </dgm:t>
    </dgm:pt>
    <dgm:pt modelId="{C5F80B7A-1779-4164-B35C-0775888E1C34}" type="sibTrans" cxnId="{4770FA0C-51E3-4405-BA21-45E4F9FBBFD6}">
      <dgm:prSet/>
      <dgm:spPr/>
      <dgm:t>
        <a:bodyPr/>
        <a:lstStyle/>
        <a:p>
          <a:endParaRPr lang="ru-RU"/>
        </a:p>
      </dgm:t>
    </dgm:pt>
    <dgm:pt modelId="{5D572A0D-9D24-47DC-8E59-76909B9F1672}">
      <dgm:prSet phldrT="[Текст]" custT="1"/>
      <dgm:spPr/>
      <dgm:t>
        <a:bodyPr/>
        <a:lstStyle/>
        <a:p>
          <a:r>
            <a:rPr lang="ru-RU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Доходы каждого из супругов от трудовой и </a:t>
          </a:r>
          <a:r>
            <a:rPr lang="ru-RU" sz="2000" b="1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пред-принимательской</a:t>
          </a:r>
          <a:r>
            <a:rPr lang="ru-RU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 деятельности и результатов интеллектуальной деятельности</a:t>
          </a:r>
          <a:endParaRPr lang="ru-RU" sz="20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  <a:cs typeface="Times New Roman" pitchFamily="18" charset="0"/>
          </a:endParaRPr>
        </a:p>
      </dgm:t>
    </dgm:pt>
    <dgm:pt modelId="{6C746866-B9B1-4886-97A2-74696AFA4BBA}" type="parTrans" cxnId="{30D16737-7389-43DA-8EEF-A6157E90F714}">
      <dgm:prSet/>
      <dgm:spPr/>
      <dgm:t>
        <a:bodyPr/>
        <a:lstStyle/>
        <a:p>
          <a:endParaRPr lang="ru-RU"/>
        </a:p>
      </dgm:t>
    </dgm:pt>
    <dgm:pt modelId="{232A0A74-659F-4898-AA1B-93865D9A02B1}" type="sibTrans" cxnId="{30D16737-7389-43DA-8EEF-A6157E90F714}">
      <dgm:prSet/>
      <dgm:spPr/>
      <dgm:t>
        <a:bodyPr/>
        <a:lstStyle/>
        <a:p>
          <a:endParaRPr lang="ru-RU"/>
        </a:p>
      </dgm:t>
    </dgm:pt>
    <dgm:pt modelId="{C7855817-3E0E-4E69-BFFD-6EAF6FDC09C9}">
      <dgm:prSet phldrT="[Текст]" custT="1"/>
      <dgm:spPr/>
      <dgm:t>
        <a:bodyPr/>
        <a:lstStyle/>
        <a:p>
          <a:r>
            <a:rPr lang="ru-RU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Денежные выплаты, не имеющие специального целевого назначения</a:t>
          </a:r>
          <a:endParaRPr lang="ru-RU" sz="20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  <a:cs typeface="Times New Roman" pitchFamily="18" charset="0"/>
          </a:endParaRPr>
        </a:p>
      </dgm:t>
    </dgm:pt>
    <dgm:pt modelId="{2D75E498-334B-4B4A-8DC5-39D56EF72E93}" type="parTrans" cxnId="{0111D4E4-A8F9-4460-AC7D-CEF5392509FB}">
      <dgm:prSet/>
      <dgm:spPr/>
      <dgm:t>
        <a:bodyPr/>
        <a:lstStyle/>
        <a:p>
          <a:endParaRPr lang="ru-RU"/>
        </a:p>
      </dgm:t>
    </dgm:pt>
    <dgm:pt modelId="{706B81D0-759E-47B1-B681-AE3AB1BED8B0}" type="sibTrans" cxnId="{0111D4E4-A8F9-4460-AC7D-CEF5392509FB}">
      <dgm:prSet/>
      <dgm:spPr/>
      <dgm:t>
        <a:bodyPr/>
        <a:lstStyle/>
        <a:p>
          <a:endParaRPr lang="ru-RU"/>
        </a:p>
      </dgm:t>
    </dgm:pt>
    <dgm:pt modelId="{357B27D1-78F8-4B6F-A3A8-D07DB6286A61}">
      <dgm:prSet custT="1"/>
      <dgm:spPr/>
      <dgm:t>
        <a:bodyPr/>
        <a:lstStyle/>
        <a:p>
          <a:pPr algn="ctr">
            <a:lnSpc>
              <a:spcPct val="100000"/>
            </a:lnSpc>
            <a:spcAft>
              <a:spcPts val="0"/>
            </a:spcAft>
          </a:pPr>
          <a:r>
            <a:rPr lang="ru-RU" sz="1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Приобретенные за счет общих доходов супругов движимые и недвижимые вещи, ценные бумаги, паи, вклады, доли в капитале, внесенные</a:t>
          </a:r>
        </a:p>
        <a:p>
          <a:pPr algn="ctr">
            <a:lnSpc>
              <a:spcPct val="100000"/>
            </a:lnSpc>
            <a:spcAft>
              <a:spcPts val="0"/>
            </a:spcAft>
          </a:pPr>
          <a:r>
            <a:rPr lang="ru-RU" sz="1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в кредитные организации или иные коммерческие  организации,а также другое имущество.</a:t>
          </a:r>
          <a:endParaRPr lang="ru-RU" sz="24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  <a:cs typeface="Times New Roman" pitchFamily="18" charset="0"/>
          </a:endParaRPr>
        </a:p>
      </dgm:t>
    </dgm:pt>
    <dgm:pt modelId="{0D251720-66F3-4D0E-97B2-A0ACB62046BF}" type="sibTrans" cxnId="{6103AA1F-6E04-4565-8BD1-E9FD1A87FF64}">
      <dgm:prSet/>
      <dgm:spPr/>
      <dgm:t>
        <a:bodyPr/>
        <a:lstStyle/>
        <a:p>
          <a:endParaRPr lang="ru-RU"/>
        </a:p>
      </dgm:t>
    </dgm:pt>
    <dgm:pt modelId="{0E10D70A-C792-46CF-A457-870321D7FD70}" type="parTrans" cxnId="{6103AA1F-6E04-4565-8BD1-E9FD1A87FF64}">
      <dgm:prSet/>
      <dgm:spPr/>
      <dgm:t>
        <a:bodyPr/>
        <a:lstStyle/>
        <a:p>
          <a:endParaRPr lang="ru-RU"/>
        </a:p>
      </dgm:t>
    </dgm:pt>
    <dgm:pt modelId="{C2CE1532-8224-4B36-9C44-117E2C107834}" type="pres">
      <dgm:prSet presAssocID="{A18B9F1F-1344-475A-BE2C-5A2D554BBAB5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8CFAFC9F-DA0A-4152-AB1C-753EE99D88FD}" type="pres">
      <dgm:prSet presAssocID="{007940B4-95F7-40E0-8942-FB7DE479450D}" presName="hierRoot1" presStyleCnt="0"/>
      <dgm:spPr/>
      <dgm:t>
        <a:bodyPr/>
        <a:lstStyle/>
        <a:p>
          <a:endParaRPr lang="ru-RU"/>
        </a:p>
      </dgm:t>
    </dgm:pt>
    <dgm:pt modelId="{D14F4403-7723-4FC2-ABC9-5D44E4FD5D75}" type="pres">
      <dgm:prSet presAssocID="{007940B4-95F7-40E0-8942-FB7DE479450D}" presName="composite" presStyleCnt="0"/>
      <dgm:spPr/>
      <dgm:t>
        <a:bodyPr/>
        <a:lstStyle/>
        <a:p>
          <a:endParaRPr lang="ru-RU"/>
        </a:p>
      </dgm:t>
    </dgm:pt>
    <dgm:pt modelId="{A02951A9-8325-4692-8D79-A66A23EF1A92}" type="pres">
      <dgm:prSet presAssocID="{007940B4-95F7-40E0-8942-FB7DE479450D}" presName="background" presStyleLbl="node0" presStyleIdx="0" presStyleCnt="1"/>
      <dgm:spPr/>
      <dgm:t>
        <a:bodyPr/>
        <a:lstStyle/>
        <a:p>
          <a:endParaRPr lang="ru-RU"/>
        </a:p>
      </dgm:t>
    </dgm:pt>
    <dgm:pt modelId="{58A6A4F1-034C-41D7-A71E-C342F642ED38}" type="pres">
      <dgm:prSet presAssocID="{007940B4-95F7-40E0-8942-FB7DE479450D}" presName="text" presStyleLbl="fgAcc0" presStyleIdx="0" presStyleCnt="1" custScaleX="245975" custScaleY="285701" custLinFactY="23746" custLinFactNeighborX="-86472" custLinFactNeighborY="10000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67C3C859-6B55-4120-97F2-79D729F291AE}" type="pres">
      <dgm:prSet presAssocID="{007940B4-95F7-40E0-8942-FB7DE479450D}" presName="hierChild2" presStyleCnt="0"/>
      <dgm:spPr/>
      <dgm:t>
        <a:bodyPr/>
        <a:lstStyle/>
        <a:p>
          <a:endParaRPr lang="ru-RU"/>
        </a:p>
      </dgm:t>
    </dgm:pt>
    <dgm:pt modelId="{1C6252C7-6361-4773-8BED-3CF51950E438}" type="pres">
      <dgm:prSet presAssocID="{4F1B15CB-BDAF-4CE7-AF0A-F465A5AC0368}" presName="Name10" presStyleLbl="parChTrans1D2" presStyleIdx="0" presStyleCnt="3"/>
      <dgm:spPr/>
      <dgm:t>
        <a:bodyPr/>
        <a:lstStyle/>
        <a:p>
          <a:endParaRPr lang="ru-RU"/>
        </a:p>
      </dgm:t>
    </dgm:pt>
    <dgm:pt modelId="{5BE71BB8-906C-41B7-A7B5-D2B65AAC0A3B}" type="pres">
      <dgm:prSet presAssocID="{9060E537-5CCF-4D56-94F1-681DDA26F719}" presName="hierRoot2" presStyleCnt="0"/>
      <dgm:spPr/>
      <dgm:t>
        <a:bodyPr/>
        <a:lstStyle/>
        <a:p>
          <a:endParaRPr lang="ru-RU"/>
        </a:p>
      </dgm:t>
    </dgm:pt>
    <dgm:pt modelId="{1465AE24-82B0-456A-BFBE-C4507CE40E58}" type="pres">
      <dgm:prSet presAssocID="{9060E537-5CCF-4D56-94F1-681DDA26F719}" presName="composite2" presStyleCnt="0"/>
      <dgm:spPr/>
      <dgm:t>
        <a:bodyPr/>
        <a:lstStyle/>
        <a:p>
          <a:endParaRPr lang="ru-RU"/>
        </a:p>
      </dgm:t>
    </dgm:pt>
    <dgm:pt modelId="{2C8673F3-BCC6-4EC5-B403-A194CD27C54F}" type="pres">
      <dgm:prSet presAssocID="{9060E537-5CCF-4D56-94F1-681DDA26F719}" presName="background2" presStyleLbl="node2" presStyleIdx="0" presStyleCnt="3"/>
      <dgm:spPr/>
      <dgm:t>
        <a:bodyPr/>
        <a:lstStyle/>
        <a:p>
          <a:endParaRPr lang="ru-RU"/>
        </a:p>
      </dgm:t>
    </dgm:pt>
    <dgm:pt modelId="{69C5E540-A886-46A9-9DBC-4D60B4D579F7}" type="pres">
      <dgm:prSet presAssocID="{9060E537-5CCF-4D56-94F1-681DDA26F719}" presName="text2" presStyleLbl="fgAcc2" presStyleIdx="0" presStyleCnt="3" custScaleX="132187" custScaleY="167303" custLinFactY="-100000" custLinFactNeighborX="-47057" custLinFactNeighborY="-18803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88D1C29E-9E7E-4185-A3F6-43A942AD4734}" type="pres">
      <dgm:prSet presAssocID="{9060E537-5CCF-4D56-94F1-681DDA26F719}" presName="hierChild3" presStyleCnt="0"/>
      <dgm:spPr/>
      <dgm:t>
        <a:bodyPr/>
        <a:lstStyle/>
        <a:p>
          <a:endParaRPr lang="ru-RU"/>
        </a:p>
      </dgm:t>
    </dgm:pt>
    <dgm:pt modelId="{F5675F2B-9EC0-4E64-93D0-B1F6C84EF614}" type="pres">
      <dgm:prSet presAssocID="{6C746866-B9B1-4886-97A2-74696AFA4BBA}" presName="Name10" presStyleLbl="parChTrans1D2" presStyleIdx="1" presStyleCnt="3"/>
      <dgm:spPr/>
      <dgm:t>
        <a:bodyPr/>
        <a:lstStyle/>
        <a:p>
          <a:endParaRPr lang="ru-RU"/>
        </a:p>
      </dgm:t>
    </dgm:pt>
    <dgm:pt modelId="{2DF5D704-BD8D-444B-941A-C4003FC0D776}" type="pres">
      <dgm:prSet presAssocID="{5D572A0D-9D24-47DC-8E59-76909B9F1672}" presName="hierRoot2" presStyleCnt="0"/>
      <dgm:spPr/>
      <dgm:t>
        <a:bodyPr/>
        <a:lstStyle/>
        <a:p>
          <a:endParaRPr lang="ru-RU"/>
        </a:p>
      </dgm:t>
    </dgm:pt>
    <dgm:pt modelId="{B462EC03-D35C-4F67-B755-63EA05A98E5C}" type="pres">
      <dgm:prSet presAssocID="{5D572A0D-9D24-47DC-8E59-76909B9F1672}" presName="composite2" presStyleCnt="0"/>
      <dgm:spPr/>
      <dgm:t>
        <a:bodyPr/>
        <a:lstStyle/>
        <a:p>
          <a:endParaRPr lang="ru-RU"/>
        </a:p>
      </dgm:t>
    </dgm:pt>
    <dgm:pt modelId="{8574B622-EFEB-4811-A71B-C256372763FC}" type="pres">
      <dgm:prSet presAssocID="{5D572A0D-9D24-47DC-8E59-76909B9F1672}" presName="background2" presStyleLbl="node2" presStyleIdx="1" presStyleCnt="3"/>
      <dgm:spPr/>
      <dgm:t>
        <a:bodyPr/>
        <a:lstStyle/>
        <a:p>
          <a:endParaRPr lang="ru-RU"/>
        </a:p>
      </dgm:t>
    </dgm:pt>
    <dgm:pt modelId="{711171F3-01C1-48DD-9F55-6467DB7B4F59}" type="pres">
      <dgm:prSet presAssocID="{5D572A0D-9D24-47DC-8E59-76909B9F1672}" presName="text2" presStyleLbl="fgAcc2" presStyleIdx="1" presStyleCnt="3" custScaleX="238465" custScaleY="340825" custLinFactX="-90355" custLinFactY="100000" custLinFactNeighborX="-100000" custLinFactNeighborY="11025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2E834958-CBC5-4A7D-B49A-B5E91F9C0806}" type="pres">
      <dgm:prSet presAssocID="{5D572A0D-9D24-47DC-8E59-76909B9F1672}" presName="hierChild3" presStyleCnt="0"/>
      <dgm:spPr/>
      <dgm:t>
        <a:bodyPr/>
        <a:lstStyle/>
        <a:p>
          <a:endParaRPr lang="ru-RU"/>
        </a:p>
      </dgm:t>
    </dgm:pt>
    <dgm:pt modelId="{8D6CC422-3DB3-4004-A38C-95B4D29A670D}" type="pres">
      <dgm:prSet presAssocID="{2D75E498-334B-4B4A-8DC5-39D56EF72E93}" presName="Name17" presStyleLbl="parChTrans1D3" presStyleIdx="0" presStyleCnt="1"/>
      <dgm:spPr/>
      <dgm:t>
        <a:bodyPr/>
        <a:lstStyle/>
        <a:p>
          <a:endParaRPr lang="ru-RU"/>
        </a:p>
      </dgm:t>
    </dgm:pt>
    <dgm:pt modelId="{6790AF71-893D-42F6-9EB6-5FE87288914E}" type="pres">
      <dgm:prSet presAssocID="{C7855817-3E0E-4E69-BFFD-6EAF6FDC09C9}" presName="hierRoot3" presStyleCnt="0"/>
      <dgm:spPr/>
      <dgm:t>
        <a:bodyPr/>
        <a:lstStyle/>
        <a:p>
          <a:endParaRPr lang="ru-RU"/>
        </a:p>
      </dgm:t>
    </dgm:pt>
    <dgm:pt modelId="{5CFB6590-C3D3-4C2A-A813-9B7A26CD1C09}" type="pres">
      <dgm:prSet presAssocID="{C7855817-3E0E-4E69-BFFD-6EAF6FDC09C9}" presName="composite3" presStyleCnt="0"/>
      <dgm:spPr/>
      <dgm:t>
        <a:bodyPr/>
        <a:lstStyle/>
        <a:p>
          <a:endParaRPr lang="ru-RU"/>
        </a:p>
      </dgm:t>
    </dgm:pt>
    <dgm:pt modelId="{07325986-7DDD-42F2-8876-96648C3D5A58}" type="pres">
      <dgm:prSet presAssocID="{C7855817-3E0E-4E69-BFFD-6EAF6FDC09C9}" presName="background3" presStyleLbl="node3" presStyleIdx="0" presStyleCnt="1"/>
      <dgm:spPr/>
      <dgm:t>
        <a:bodyPr/>
        <a:lstStyle/>
        <a:p>
          <a:endParaRPr lang="ru-RU"/>
        </a:p>
      </dgm:t>
    </dgm:pt>
    <dgm:pt modelId="{6B02FA2F-1894-473E-9D17-427B8884DA42}" type="pres">
      <dgm:prSet presAssocID="{C7855817-3E0E-4E69-BFFD-6EAF6FDC09C9}" presName="text3" presStyleLbl="fgAcc3" presStyleIdx="0" presStyleCnt="1" custScaleX="227597" custScaleY="260884" custLinFactX="13374" custLinFactNeighborX="100000" custLinFactNeighborY="-7610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70365479-A7F9-4302-B4BC-D0CFE8E11830}" type="pres">
      <dgm:prSet presAssocID="{C7855817-3E0E-4E69-BFFD-6EAF6FDC09C9}" presName="hierChild4" presStyleCnt="0"/>
      <dgm:spPr/>
      <dgm:t>
        <a:bodyPr/>
        <a:lstStyle/>
        <a:p>
          <a:endParaRPr lang="ru-RU"/>
        </a:p>
      </dgm:t>
    </dgm:pt>
    <dgm:pt modelId="{3B3B264A-D12C-4270-934E-4D98E3CF775B}" type="pres">
      <dgm:prSet presAssocID="{0E10D70A-C792-46CF-A457-870321D7FD70}" presName="Name10" presStyleLbl="parChTrans1D2" presStyleIdx="2" presStyleCnt="3"/>
      <dgm:spPr/>
      <dgm:t>
        <a:bodyPr/>
        <a:lstStyle/>
        <a:p>
          <a:endParaRPr lang="ru-RU"/>
        </a:p>
      </dgm:t>
    </dgm:pt>
    <dgm:pt modelId="{8AA11ACA-072C-4BD8-A9E3-8074ED1771B4}" type="pres">
      <dgm:prSet presAssocID="{357B27D1-78F8-4B6F-A3A8-D07DB6286A61}" presName="hierRoot2" presStyleCnt="0"/>
      <dgm:spPr/>
      <dgm:t>
        <a:bodyPr/>
        <a:lstStyle/>
        <a:p>
          <a:endParaRPr lang="ru-RU"/>
        </a:p>
      </dgm:t>
    </dgm:pt>
    <dgm:pt modelId="{124DA16A-5934-4A06-8F47-9A9A5630E8D3}" type="pres">
      <dgm:prSet presAssocID="{357B27D1-78F8-4B6F-A3A8-D07DB6286A61}" presName="composite2" presStyleCnt="0"/>
      <dgm:spPr/>
      <dgm:t>
        <a:bodyPr/>
        <a:lstStyle/>
        <a:p>
          <a:endParaRPr lang="ru-RU"/>
        </a:p>
      </dgm:t>
    </dgm:pt>
    <dgm:pt modelId="{20E270FD-F235-497D-AEBE-A112992D9FE8}" type="pres">
      <dgm:prSet presAssocID="{357B27D1-78F8-4B6F-A3A8-D07DB6286A61}" presName="background2" presStyleLbl="node2" presStyleIdx="2" presStyleCnt="3"/>
      <dgm:spPr/>
      <dgm:t>
        <a:bodyPr/>
        <a:lstStyle/>
        <a:p>
          <a:endParaRPr lang="ru-RU"/>
        </a:p>
      </dgm:t>
    </dgm:pt>
    <dgm:pt modelId="{BF88431E-A04C-4828-A909-A3FBC9D90234}" type="pres">
      <dgm:prSet presAssocID="{357B27D1-78F8-4B6F-A3A8-D07DB6286A61}" presName="text2" presStyleLbl="fgAcc2" presStyleIdx="2" presStyleCnt="3" custScaleX="279415" custScaleY="382115" custLinFactY="-109898" custLinFactNeighborX="25840" custLinFactNeighborY="-20000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AA147750-F452-4120-9A36-F9D44C784BAD}" type="pres">
      <dgm:prSet presAssocID="{357B27D1-78F8-4B6F-A3A8-D07DB6286A61}" presName="hierChild3" presStyleCnt="0"/>
      <dgm:spPr/>
      <dgm:t>
        <a:bodyPr/>
        <a:lstStyle/>
        <a:p>
          <a:endParaRPr lang="ru-RU"/>
        </a:p>
      </dgm:t>
    </dgm:pt>
  </dgm:ptLst>
  <dgm:cxnLst>
    <dgm:cxn modelId="{C3655A43-744D-4F37-9768-F46EF20ED53B}" type="presOf" srcId="{0E10D70A-C792-46CF-A457-870321D7FD70}" destId="{3B3B264A-D12C-4270-934E-4D98E3CF775B}" srcOrd="0" destOrd="0" presId="urn:microsoft.com/office/officeart/2005/8/layout/hierarchy1"/>
    <dgm:cxn modelId="{0111D4E4-A8F9-4460-AC7D-CEF5392509FB}" srcId="{5D572A0D-9D24-47DC-8E59-76909B9F1672}" destId="{C7855817-3E0E-4E69-BFFD-6EAF6FDC09C9}" srcOrd="0" destOrd="0" parTransId="{2D75E498-334B-4B4A-8DC5-39D56EF72E93}" sibTransId="{706B81D0-759E-47B1-B681-AE3AB1BED8B0}"/>
    <dgm:cxn modelId="{4770FA0C-51E3-4405-BA21-45E4F9FBBFD6}" srcId="{007940B4-95F7-40E0-8942-FB7DE479450D}" destId="{9060E537-5CCF-4D56-94F1-681DDA26F719}" srcOrd="0" destOrd="0" parTransId="{4F1B15CB-BDAF-4CE7-AF0A-F465A5AC0368}" sibTransId="{C5F80B7A-1779-4164-B35C-0775888E1C34}"/>
    <dgm:cxn modelId="{078062B2-8570-47B7-8C5C-257860BEAC0C}" type="presOf" srcId="{6C746866-B9B1-4886-97A2-74696AFA4BBA}" destId="{F5675F2B-9EC0-4E64-93D0-B1F6C84EF614}" srcOrd="0" destOrd="0" presId="urn:microsoft.com/office/officeart/2005/8/layout/hierarchy1"/>
    <dgm:cxn modelId="{E2231D69-B3D7-4E2E-B532-FAB9A8712463}" srcId="{A18B9F1F-1344-475A-BE2C-5A2D554BBAB5}" destId="{007940B4-95F7-40E0-8942-FB7DE479450D}" srcOrd="0" destOrd="0" parTransId="{E7DDECEC-122A-43A1-8750-2C03436A19E8}" sibTransId="{C0615A4D-FE24-4D56-A8F3-F9E06FC5B8EB}"/>
    <dgm:cxn modelId="{970390A0-50D7-4CDE-AB47-5ABE97BA0F42}" type="presOf" srcId="{4F1B15CB-BDAF-4CE7-AF0A-F465A5AC0368}" destId="{1C6252C7-6361-4773-8BED-3CF51950E438}" srcOrd="0" destOrd="0" presId="urn:microsoft.com/office/officeart/2005/8/layout/hierarchy1"/>
    <dgm:cxn modelId="{7EC25B9E-0CC8-4EEC-8BE7-C7DBC49FF34B}" type="presOf" srcId="{A18B9F1F-1344-475A-BE2C-5A2D554BBAB5}" destId="{C2CE1532-8224-4B36-9C44-117E2C107834}" srcOrd="0" destOrd="0" presId="urn:microsoft.com/office/officeart/2005/8/layout/hierarchy1"/>
    <dgm:cxn modelId="{6103AA1F-6E04-4565-8BD1-E9FD1A87FF64}" srcId="{007940B4-95F7-40E0-8942-FB7DE479450D}" destId="{357B27D1-78F8-4B6F-A3A8-D07DB6286A61}" srcOrd="2" destOrd="0" parTransId="{0E10D70A-C792-46CF-A457-870321D7FD70}" sibTransId="{0D251720-66F3-4D0E-97B2-A0ACB62046BF}"/>
    <dgm:cxn modelId="{023731E8-6F06-4145-8704-C1E706C005BF}" type="presOf" srcId="{357B27D1-78F8-4B6F-A3A8-D07DB6286A61}" destId="{BF88431E-A04C-4828-A909-A3FBC9D90234}" srcOrd="0" destOrd="0" presId="urn:microsoft.com/office/officeart/2005/8/layout/hierarchy1"/>
    <dgm:cxn modelId="{DFD8D8F7-7FDE-4AF7-9FFC-31096A0E4542}" type="presOf" srcId="{5D572A0D-9D24-47DC-8E59-76909B9F1672}" destId="{711171F3-01C1-48DD-9F55-6467DB7B4F59}" srcOrd="0" destOrd="0" presId="urn:microsoft.com/office/officeart/2005/8/layout/hierarchy1"/>
    <dgm:cxn modelId="{FF41DA38-D445-4DF7-AD96-BDADA61660C2}" type="presOf" srcId="{C7855817-3E0E-4E69-BFFD-6EAF6FDC09C9}" destId="{6B02FA2F-1894-473E-9D17-427B8884DA42}" srcOrd="0" destOrd="0" presId="urn:microsoft.com/office/officeart/2005/8/layout/hierarchy1"/>
    <dgm:cxn modelId="{2B5BBDA0-79ED-4F5C-B6C6-648FEE0B1FB3}" type="presOf" srcId="{007940B4-95F7-40E0-8942-FB7DE479450D}" destId="{58A6A4F1-034C-41D7-A71E-C342F642ED38}" srcOrd="0" destOrd="0" presId="urn:microsoft.com/office/officeart/2005/8/layout/hierarchy1"/>
    <dgm:cxn modelId="{F123D232-0A02-450E-A70F-4CBFFCE04E49}" type="presOf" srcId="{9060E537-5CCF-4D56-94F1-681DDA26F719}" destId="{69C5E540-A886-46A9-9DBC-4D60B4D579F7}" srcOrd="0" destOrd="0" presId="urn:microsoft.com/office/officeart/2005/8/layout/hierarchy1"/>
    <dgm:cxn modelId="{02D3E612-2157-4B69-82A3-C4571CA96AF9}" type="presOf" srcId="{2D75E498-334B-4B4A-8DC5-39D56EF72E93}" destId="{8D6CC422-3DB3-4004-A38C-95B4D29A670D}" srcOrd="0" destOrd="0" presId="urn:microsoft.com/office/officeart/2005/8/layout/hierarchy1"/>
    <dgm:cxn modelId="{30D16737-7389-43DA-8EEF-A6157E90F714}" srcId="{007940B4-95F7-40E0-8942-FB7DE479450D}" destId="{5D572A0D-9D24-47DC-8E59-76909B9F1672}" srcOrd="1" destOrd="0" parTransId="{6C746866-B9B1-4886-97A2-74696AFA4BBA}" sibTransId="{232A0A74-659F-4898-AA1B-93865D9A02B1}"/>
    <dgm:cxn modelId="{58BDEDF1-DB1F-45B3-8740-39B9B2DBC459}" type="presParOf" srcId="{C2CE1532-8224-4B36-9C44-117E2C107834}" destId="{8CFAFC9F-DA0A-4152-AB1C-753EE99D88FD}" srcOrd="0" destOrd="0" presId="urn:microsoft.com/office/officeart/2005/8/layout/hierarchy1"/>
    <dgm:cxn modelId="{B3AEA4C8-9B88-4C6D-A7D0-CDDD4B38A9FF}" type="presParOf" srcId="{8CFAFC9F-DA0A-4152-AB1C-753EE99D88FD}" destId="{D14F4403-7723-4FC2-ABC9-5D44E4FD5D75}" srcOrd="0" destOrd="0" presId="urn:microsoft.com/office/officeart/2005/8/layout/hierarchy1"/>
    <dgm:cxn modelId="{E5C8C91A-7F94-42DD-9750-8B035CFEE88F}" type="presParOf" srcId="{D14F4403-7723-4FC2-ABC9-5D44E4FD5D75}" destId="{A02951A9-8325-4692-8D79-A66A23EF1A92}" srcOrd="0" destOrd="0" presId="urn:microsoft.com/office/officeart/2005/8/layout/hierarchy1"/>
    <dgm:cxn modelId="{817075BF-A7FB-424A-B1A7-1B7349BD54D3}" type="presParOf" srcId="{D14F4403-7723-4FC2-ABC9-5D44E4FD5D75}" destId="{58A6A4F1-034C-41D7-A71E-C342F642ED38}" srcOrd="1" destOrd="0" presId="urn:microsoft.com/office/officeart/2005/8/layout/hierarchy1"/>
    <dgm:cxn modelId="{854AFE12-77F0-4AD0-91D3-47753D732FC1}" type="presParOf" srcId="{8CFAFC9F-DA0A-4152-AB1C-753EE99D88FD}" destId="{67C3C859-6B55-4120-97F2-79D729F291AE}" srcOrd="1" destOrd="0" presId="urn:microsoft.com/office/officeart/2005/8/layout/hierarchy1"/>
    <dgm:cxn modelId="{020C38B0-5084-49D9-ACED-E2A069D04E11}" type="presParOf" srcId="{67C3C859-6B55-4120-97F2-79D729F291AE}" destId="{1C6252C7-6361-4773-8BED-3CF51950E438}" srcOrd="0" destOrd="0" presId="urn:microsoft.com/office/officeart/2005/8/layout/hierarchy1"/>
    <dgm:cxn modelId="{80A29491-220A-4E5B-B052-56B5B9ED3154}" type="presParOf" srcId="{67C3C859-6B55-4120-97F2-79D729F291AE}" destId="{5BE71BB8-906C-41B7-A7B5-D2B65AAC0A3B}" srcOrd="1" destOrd="0" presId="urn:microsoft.com/office/officeart/2005/8/layout/hierarchy1"/>
    <dgm:cxn modelId="{EE16A8F7-6EA6-4A78-83FC-32094D2F42F4}" type="presParOf" srcId="{5BE71BB8-906C-41B7-A7B5-D2B65AAC0A3B}" destId="{1465AE24-82B0-456A-BFBE-C4507CE40E58}" srcOrd="0" destOrd="0" presId="urn:microsoft.com/office/officeart/2005/8/layout/hierarchy1"/>
    <dgm:cxn modelId="{F0CC4037-F164-4CE5-8558-89768076A090}" type="presParOf" srcId="{1465AE24-82B0-456A-BFBE-C4507CE40E58}" destId="{2C8673F3-BCC6-4EC5-B403-A194CD27C54F}" srcOrd="0" destOrd="0" presId="urn:microsoft.com/office/officeart/2005/8/layout/hierarchy1"/>
    <dgm:cxn modelId="{FB5FCBDD-B840-48CD-B4A4-E901D2480EFC}" type="presParOf" srcId="{1465AE24-82B0-456A-BFBE-C4507CE40E58}" destId="{69C5E540-A886-46A9-9DBC-4D60B4D579F7}" srcOrd="1" destOrd="0" presId="urn:microsoft.com/office/officeart/2005/8/layout/hierarchy1"/>
    <dgm:cxn modelId="{E3422C09-883B-4370-A5CD-33C1DE88287A}" type="presParOf" srcId="{5BE71BB8-906C-41B7-A7B5-D2B65AAC0A3B}" destId="{88D1C29E-9E7E-4185-A3F6-43A942AD4734}" srcOrd="1" destOrd="0" presId="urn:microsoft.com/office/officeart/2005/8/layout/hierarchy1"/>
    <dgm:cxn modelId="{0E235C8E-6183-4142-83C1-8B25E5BEF62D}" type="presParOf" srcId="{67C3C859-6B55-4120-97F2-79D729F291AE}" destId="{F5675F2B-9EC0-4E64-93D0-B1F6C84EF614}" srcOrd="2" destOrd="0" presId="urn:microsoft.com/office/officeart/2005/8/layout/hierarchy1"/>
    <dgm:cxn modelId="{04016BCB-5FA6-48A9-A37C-5B33CBF38661}" type="presParOf" srcId="{67C3C859-6B55-4120-97F2-79D729F291AE}" destId="{2DF5D704-BD8D-444B-941A-C4003FC0D776}" srcOrd="3" destOrd="0" presId="urn:microsoft.com/office/officeart/2005/8/layout/hierarchy1"/>
    <dgm:cxn modelId="{80974296-29E2-4070-B8A0-AFDDAAF15609}" type="presParOf" srcId="{2DF5D704-BD8D-444B-941A-C4003FC0D776}" destId="{B462EC03-D35C-4F67-B755-63EA05A98E5C}" srcOrd="0" destOrd="0" presId="urn:microsoft.com/office/officeart/2005/8/layout/hierarchy1"/>
    <dgm:cxn modelId="{6A133FD9-D367-4F56-8576-71F6C6FE2797}" type="presParOf" srcId="{B462EC03-D35C-4F67-B755-63EA05A98E5C}" destId="{8574B622-EFEB-4811-A71B-C256372763FC}" srcOrd="0" destOrd="0" presId="urn:microsoft.com/office/officeart/2005/8/layout/hierarchy1"/>
    <dgm:cxn modelId="{43BEA13D-58B0-47CE-953D-32341F0F950C}" type="presParOf" srcId="{B462EC03-D35C-4F67-B755-63EA05A98E5C}" destId="{711171F3-01C1-48DD-9F55-6467DB7B4F59}" srcOrd="1" destOrd="0" presId="urn:microsoft.com/office/officeart/2005/8/layout/hierarchy1"/>
    <dgm:cxn modelId="{55D364EB-E570-46A6-B76B-D79DA577349B}" type="presParOf" srcId="{2DF5D704-BD8D-444B-941A-C4003FC0D776}" destId="{2E834958-CBC5-4A7D-B49A-B5E91F9C0806}" srcOrd="1" destOrd="0" presId="urn:microsoft.com/office/officeart/2005/8/layout/hierarchy1"/>
    <dgm:cxn modelId="{218E1166-2660-4F9B-BD6D-F370A9C90BF8}" type="presParOf" srcId="{2E834958-CBC5-4A7D-B49A-B5E91F9C0806}" destId="{8D6CC422-3DB3-4004-A38C-95B4D29A670D}" srcOrd="0" destOrd="0" presId="urn:microsoft.com/office/officeart/2005/8/layout/hierarchy1"/>
    <dgm:cxn modelId="{D7E109B0-0707-4546-977C-ED9651EBE33A}" type="presParOf" srcId="{2E834958-CBC5-4A7D-B49A-B5E91F9C0806}" destId="{6790AF71-893D-42F6-9EB6-5FE87288914E}" srcOrd="1" destOrd="0" presId="urn:microsoft.com/office/officeart/2005/8/layout/hierarchy1"/>
    <dgm:cxn modelId="{976C12F3-7608-47BB-BFC4-B3BE76E72233}" type="presParOf" srcId="{6790AF71-893D-42F6-9EB6-5FE87288914E}" destId="{5CFB6590-C3D3-4C2A-A813-9B7A26CD1C09}" srcOrd="0" destOrd="0" presId="urn:microsoft.com/office/officeart/2005/8/layout/hierarchy1"/>
    <dgm:cxn modelId="{FBAA74C8-CF9B-430C-9B84-105E40540F4D}" type="presParOf" srcId="{5CFB6590-C3D3-4C2A-A813-9B7A26CD1C09}" destId="{07325986-7DDD-42F2-8876-96648C3D5A58}" srcOrd="0" destOrd="0" presId="urn:microsoft.com/office/officeart/2005/8/layout/hierarchy1"/>
    <dgm:cxn modelId="{0A14A33F-34B6-4D7A-BD27-8537223A7808}" type="presParOf" srcId="{5CFB6590-C3D3-4C2A-A813-9B7A26CD1C09}" destId="{6B02FA2F-1894-473E-9D17-427B8884DA42}" srcOrd="1" destOrd="0" presId="urn:microsoft.com/office/officeart/2005/8/layout/hierarchy1"/>
    <dgm:cxn modelId="{7D155EFC-5DE0-4710-B103-13958C3758AF}" type="presParOf" srcId="{6790AF71-893D-42F6-9EB6-5FE87288914E}" destId="{70365479-A7F9-4302-B4BC-D0CFE8E11830}" srcOrd="1" destOrd="0" presId="urn:microsoft.com/office/officeart/2005/8/layout/hierarchy1"/>
    <dgm:cxn modelId="{7559CA64-6F06-40F5-9E56-0FD0F1762CCA}" type="presParOf" srcId="{67C3C859-6B55-4120-97F2-79D729F291AE}" destId="{3B3B264A-D12C-4270-934E-4D98E3CF775B}" srcOrd="4" destOrd="0" presId="urn:microsoft.com/office/officeart/2005/8/layout/hierarchy1"/>
    <dgm:cxn modelId="{D90ED89B-D77D-44AC-809D-67A1AB122ED8}" type="presParOf" srcId="{67C3C859-6B55-4120-97F2-79D729F291AE}" destId="{8AA11ACA-072C-4BD8-A9E3-8074ED1771B4}" srcOrd="5" destOrd="0" presId="urn:microsoft.com/office/officeart/2005/8/layout/hierarchy1"/>
    <dgm:cxn modelId="{1302378D-D6F8-4986-91D5-318EE8926B2F}" type="presParOf" srcId="{8AA11ACA-072C-4BD8-A9E3-8074ED1771B4}" destId="{124DA16A-5934-4A06-8F47-9A9A5630E8D3}" srcOrd="0" destOrd="0" presId="urn:microsoft.com/office/officeart/2005/8/layout/hierarchy1"/>
    <dgm:cxn modelId="{0B68890B-68C4-4845-BB26-9668500E3CCB}" type="presParOf" srcId="{124DA16A-5934-4A06-8F47-9A9A5630E8D3}" destId="{20E270FD-F235-497D-AEBE-A112992D9FE8}" srcOrd="0" destOrd="0" presId="urn:microsoft.com/office/officeart/2005/8/layout/hierarchy1"/>
    <dgm:cxn modelId="{9ED17A0C-8399-4DCD-B4E9-5A28A6FDFFD4}" type="presParOf" srcId="{124DA16A-5934-4A06-8F47-9A9A5630E8D3}" destId="{BF88431E-A04C-4828-A909-A3FBC9D90234}" srcOrd="1" destOrd="0" presId="urn:microsoft.com/office/officeart/2005/8/layout/hierarchy1"/>
    <dgm:cxn modelId="{4FD46EA7-AECC-46B1-A126-11373BF2C015}" type="presParOf" srcId="{8AA11ACA-072C-4BD8-A9E3-8074ED1771B4}" destId="{AA147750-F452-4120-9A36-F9D44C784BAD}" srcOrd="1" destOrd="0" presId="urn:microsoft.com/office/officeart/2005/8/layout/hierarchy1"/>
  </dgm:cxnLst>
  <dgm:bg/>
  <dgm:whole/>
  <dgm:extLst>
    <a:ext uri="http://schemas.microsoft.com/office/drawing/2008/diagram">
      <dsp:dataModelExt xmlns=""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10112DA-9572-414D-BC9D-0F9C07FD672B}" type="doc">
      <dgm:prSet loTypeId="urn:microsoft.com/office/officeart/2005/8/layout/cycle3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CEA1B649-61A3-4159-98E9-107B19923179}">
      <dgm:prSet phldrT="[Текст]" custT="1"/>
      <dgm:spPr/>
      <dgm:t>
        <a:bodyPr/>
        <a:lstStyle/>
        <a:p>
          <a:pPr defTabSz="8890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2800" b="1" dirty="0" smtClean="0">
              <a:solidFill>
                <a:schemeClr val="tx1"/>
              </a:solidFill>
            </a:rPr>
            <a:t>Собственность каждого из супругов </a:t>
          </a:r>
          <a:endParaRPr lang="ru-RU" sz="2800" dirty="0"/>
        </a:p>
      </dgm:t>
    </dgm:pt>
    <dgm:pt modelId="{33AB4933-A917-4D7A-B8C6-CABBEDDA5DEE}" type="parTrans" cxnId="{082F8FDD-09D4-4B01-9476-B4C39C7F1699}">
      <dgm:prSet/>
      <dgm:spPr/>
      <dgm:t>
        <a:bodyPr/>
        <a:lstStyle/>
        <a:p>
          <a:endParaRPr lang="ru-RU"/>
        </a:p>
      </dgm:t>
    </dgm:pt>
    <dgm:pt modelId="{D647EB08-9A18-437B-93C9-56C0D89B1468}" type="sibTrans" cxnId="{082F8FDD-09D4-4B01-9476-B4C39C7F1699}">
      <dgm:prSet/>
      <dgm:spPr/>
      <dgm:t>
        <a:bodyPr/>
        <a:lstStyle/>
        <a:p>
          <a:endParaRPr lang="ru-RU"/>
        </a:p>
      </dgm:t>
    </dgm:pt>
    <dgm:pt modelId="{7B303061-30C0-4F55-9E1A-F6FE4B7B0092}">
      <dgm:prSet phldrT="[Текст]" custT="1"/>
      <dgm:spPr/>
      <dgm:t>
        <a:bodyPr/>
        <a:lstStyle/>
        <a:p>
          <a:pPr defTabSz="8890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endParaRPr lang="ru-RU" sz="2400" b="1" dirty="0" smtClean="0"/>
        </a:p>
        <a:p>
          <a:pPr defTabSz="8890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endParaRPr lang="ru-RU" sz="2400" b="1" dirty="0" smtClean="0"/>
        </a:p>
        <a:p>
          <a:pPr defTabSz="8890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2400" b="1" dirty="0" smtClean="0"/>
            <a:t>Имущество, </a:t>
          </a:r>
        </a:p>
        <a:p>
          <a:pPr defTabSz="8890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2400" b="1" dirty="0" smtClean="0"/>
            <a:t>полученное одним </a:t>
          </a:r>
        </a:p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400" b="1" dirty="0" smtClean="0"/>
            <a:t>из супругов в дар</a:t>
          </a:r>
          <a:endParaRPr lang="ru-RU" sz="2400" dirty="0" smtClean="0"/>
        </a:p>
        <a:p>
          <a:pPr defTabSz="8890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endParaRPr lang="ru-RU" sz="2800" dirty="0" smtClean="0"/>
        </a:p>
        <a:p>
          <a:pPr>
            <a:lnSpc>
              <a:spcPct val="100000"/>
            </a:lnSpc>
            <a:spcAft>
              <a:spcPts val="0"/>
            </a:spcAft>
          </a:pPr>
          <a:endParaRPr lang="ru-RU" sz="2800" dirty="0">
            <a:solidFill>
              <a:schemeClr val="tx1"/>
            </a:solidFill>
          </a:endParaRPr>
        </a:p>
      </dgm:t>
    </dgm:pt>
    <dgm:pt modelId="{638E0A85-D66F-4582-A955-C1F44E568843}" type="parTrans" cxnId="{0E1A4326-DDA4-4F3C-B36D-9D18BDA99A20}">
      <dgm:prSet/>
      <dgm:spPr/>
      <dgm:t>
        <a:bodyPr/>
        <a:lstStyle/>
        <a:p>
          <a:endParaRPr lang="ru-RU"/>
        </a:p>
      </dgm:t>
    </dgm:pt>
    <dgm:pt modelId="{F0F1C1A0-ADF5-497A-89F2-E82C98FA71E8}" type="sibTrans" cxnId="{0E1A4326-DDA4-4F3C-B36D-9D18BDA99A20}">
      <dgm:prSet/>
      <dgm:spPr/>
      <dgm:t>
        <a:bodyPr/>
        <a:lstStyle/>
        <a:p>
          <a:endParaRPr lang="ru-RU"/>
        </a:p>
      </dgm:t>
    </dgm:pt>
    <dgm:pt modelId="{45B1F8E7-30BD-4FF8-82FF-A0D3A8E38178}">
      <dgm:prSet phldrT="[Текст]" custT="1"/>
      <dgm:spPr/>
      <dgm:t>
        <a:bodyPr/>
        <a:lstStyle/>
        <a:p>
          <a:r>
            <a:rPr lang="ru-RU" sz="2400" b="1" dirty="0" smtClean="0"/>
            <a:t>Имущество, принадлежавшее каждому из супругов до вступления в брак</a:t>
          </a:r>
          <a:endParaRPr lang="ru-RU" sz="2400" dirty="0"/>
        </a:p>
      </dgm:t>
    </dgm:pt>
    <dgm:pt modelId="{9C8164DF-ECD5-4213-80CC-DFD387C3CEDC}" type="parTrans" cxnId="{ADA57FB7-3319-4DF6-A42C-3BFA9FE91F8E}">
      <dgm:prSet/>
      <dgm:spPr/>
      <dgm:t>
        <a:bodyPr/>
        <a:lstStyle/>
        <a:p>
          <a:endParaRPr lang="ru-RU"/>
        </a:p>
      </dgm:t>
    </dgm:pt>
    <dgm:pt modelId="{65281086-28EB-46AF-A596-97F8087A1A9F}" type="sibTrans" cxnId="{ADA57FB7-3319-4DF6-A42C-3BFA9FE91F8E}">
      <dgm:prSet/>
      <dgm:spPr/>
      <dgm:t>
        <a:bodyPr/>
        <a:lstStyle/>
        <a:p>
          <a:endParaRPr lang="ru-RU"/>
        </a:p>
      </dgm:t>
    </dgm:pt>
    <dgm:pt modelId="{27C3BAB0-92F5-40BC-B6E8-D64039294AB3}">
      <dgm:prSet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ru-RU" sz="2000" b="1" dirty="0" smtClean="0"/>
            <a:t>Имущество, 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ru-RU" sz="2000" b="1" dirty="0" smtClean="0"/>
            <a:t>перешедшее  </a:t>
          </a:r>
          <a:endParaRPr lang="ru-RU" sz="2000" dirty="0" smtClean="0"/>
        </a:p>
        <a:p>
          <a:pPr>
            <a:lnSpc>
              <a:spcPct val="100000"/>
            </a:lnSpc>
            <a:spcAft>
              <a:spcPts val="0"/>
            </a:spcAft>
          </a:pPr>
          <a:r>
            <a:rPr lang="ru-RU" sz="2000" b="1" dirty="0" smtClean="0"/>
            <a:t>в собственность одного из супругов по наследству</a:t>
          </a:r>
          <a:endParaRPr lang="ru-RU" sz="2600" b="1" dirty="0" smtClean="0"/>
        </a:p>
      </dgm:t>
    </dgm:pt>
    <dgm:pt modelId="{35924ACD-D99B-44EE-B280-F9923D5B534C}" type="parTrans" cxnId="{A258DD73-A25B-42CE-8645-5EA753BE8430}">
      <dgm:prSet/>
      <dgm:spPr/>
      <dgm:t>
        <a:bodyPr/>
        <a:lstStyle/>
        <a:p>
          <a:endParaRPr lang="ru-RU"/>
        </a:p>
      </dgm:t>
    </dgm:pt>
    <dgm:pt modelId="{AAFAC38D-E603-4394-8591-39762168DACB}" type="sibTrans" cxnId="{A258DD73-A25B-42CE-8645-5EA753BE8430}">
      <dgm:prSet/>
      <dgm:spPr/>
      <dgm:t>
        <a:bodyPr/>
        <a:lstStyle/>
        <a:p>
          <a:endParaRPr lang="ru-RU"/>
        </a:p>
      </dgm:t>
    </dgm:pt>
    <dgm:pt modelId="{AFACFF29-88AC-4836-981B-7C5BC52D32E0}">
      <dgm:prSet custT="1"/>
      <dgm:spPr/>
      <dgm:t>
        <a:bodyPr/>
        <a:lstStyle/>
        <a:p>
          <a:pPr defTabSz="57785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endParaRPr lang="ru-RU" sz="2000" b="1" dirty="0" smtClean="0"/>
        </a:p>
        <a:p>
          <a:pPr defTabSz="57785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2000" b="1" dirty="0" smtClean="0"/>
            <a:t>Вещи индивидуального пользования (одежда, обувь, и другие),</a:t>
          </a:r>
        </a:p>
        <a:p>
          <a:pPr defTabSz="57785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2000" b="1" dirty="0" smtClean="0"/>
            <a:t> за исключением драгоценностей и других предметов роскоши</a:t>
          </a:r>
        </a:p>
        <a:p>
          <a:endParaRPr lang="ru-RU" sz="1700" dirty="0"/>
        </a:p>
      </dgm:t>
    </dgm:pt>
    <dgm:pt modelId="{E41BB36D-22BA-4A9A-B8D9-3E317231AF30}" type="sibTrans" cxnId="{5E72E5BE-7466-4C22-A72D-15E2CCB03704}">
      <dgm:prSet/>
      <dgm:spPr/>
      <dgm:t>
        <a:bodyPr/>
        <a:lstStyle/>
        <a:p>
          <a:endParaRPr lang="ru-RU"/>
        </a:p>
      </dgm:t>
    </dgm:pt>
    <dgm:pt modelId="{A2F9CF1F-B919-412A-8DDB-94713711E1F7}" type="parTrans" cxnId="{5E72E5BE-7466-4C22-A72D-15E2CCB03704}">
      <dgm:prSet/>
      <dgm:spPr/>
      <dgm:t>
        <a:bodyPr/>
        <a:lstStyle/>
        <a:p>
          <a:endParaRPr lang="ru-RU"/>
        </a:p>
      </dgm:t>
    </dgm:pt>
    <dgm:pt modelId="{AAAA488D-1001-4DCE-8C36-BD430D3B1F97}" type="pres">
      <dgm:prSet presAssocID="{010112DA-9572-414D-BC9D-0F9C07FD672B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3A76C2E-B889-4176-9460-F6CBB48314B2}" type="pres">
      <dgm:prSet presAssocID="{010112DA-9572-414D-BC9D-0F9C07FD672B}" presName="cycle" presStyleCnt="0"/>
      <dgm:spPr/>
    </dgm:pt>
    <dgm:pt modelId="{7C05FB33-1F69-4903-A33E-211D333E0E00}" type="pres">
      <dgm:prSet presAssocID="{CEA1B649-61A3-4159-98E9-107B19923179}" presName="nodeFirstNode" presStyleLbl="node1" presStyleIdx="0" presStyleCnt="5" custScaleX="100001" custScaleY="115556" custRadScaleRad="94227" custRadScaleInc="1361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8D49542-5A05-418E-A1E0-070824A5D00A}" type="pres">
      <dgm:prSet presAssocID="{D647EB08-9A18-437B-93C9-56C0D89B1468}" presName="sibTransFirstNode" presStyleLbl="bgShp" presStyleIdx="0" presStyleCnt="1"/>
      <dgm:spPr/>
      <dgm:t>
        <a:bodyPr/>
        <a:lstStyle/>
        <a:p>
          <a:endParaRPr lang="ru-RU"/>
        </a:p>
      </dgm:t>
    </dgm:pt>
    <dgm:pt modelId="{4A298520-0C7B-44AC-BF07-043C5170496C}" type="pres">
      <dgm:prSet presAssocID="{7B303061-30C0-4F55-9E1A-F6FE4B7B0092}" presName="nodeFollowingNodes" presStyleLbl="node1" presStyleIdx="1" presStyleCnt="5" custScaleX="108890" custScaleY="122222" custRadScaleRad="86832" custRadScaleInc="498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2A3FB7D-FA35-491E-A1F5-0ADBEA476405}" type="pres">
      <dgm:prSet presAssocID="{AFACFF29-88AC-4836-981B-7C5BC52D32E0}" presName="nodeFollowingNodes" presStyleLbl="node1" presStyleIdx="2" presStyleCnt="5" custScaleX="116123" custScaleY="133273" custRadScaleRad="103188" custRadScaleInc="-2319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EC4E341-1464-4F46-8AB2-11C6A08FD85F}" type="pres">
      <dgm:prSet presAssocID="{45B1F8E7-30BD-4FF8-82FF-A0D3A8E38178}" presName="nodeFollowingNodes" presStyleLbl="node1" presStyleIdx="3" presStyleCnt="5" custScaleX="116123" custScaleY="113209" custRadScaleRad="100876" custRadScaleInc="3065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33B29A4-828B-40DC-8F11-2BB7BB59D4EF}" type="pres">
      <dgm:prSet presAssocID="{27C3BAB0-92F5-40BC-B6E8-D64039294AB3}" presName="nodeFollowingNodes" presStyleLbl="node1" presStyleIdx="4" presStyleCnt="5" custScaleX="112773" custScaleY="120390" custRadScaleRad="94740" custRadScaleInc="-402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E1A4326-DDA4-4F3C-B36D-9D18BDA99A20}" srcId="{010112DA-9572-414D-BC9D-0F9C07FD672B}" destId="{7B303061-30C0-4F55-9E1A-F6FE4B7B0092}" srcOrd="1" destOrd="0" parTransId="{638E0A85-D66F-4582-A955-C1F44E568843}" sibTransId="{F0F1C1A0-ADF5-497A-89F2-E82C98FA71E8}"/>
    <dgm:cxn modelId="{082F8FDD-09D4-4B01-9476-B4C39C7F1699}" srcId="{010112DA-9572-414D-BC9D-0F9C07FD672B}" destId="{CEA1B649-61A3-4159-98E9-107B19923179}" srcOrd="0" destOrd="0" parTransId="{33AB4933-A917-4D7A-B8C6-CABBEDDA5DEE}" sibTransId="{D647EB08-9A18-437B-93C9-56C0D89B1468}"/>
    <dgm:cxn modelId="{5E72E5BE-7466-4C22-A72D-15E2CCB03704}" srcId="{010112DA-9572-414D-BC9D-0F9C07FD672B}" destId="{AFACFF29-88AC-4836-981B-7C5BC52D32E0}" srcOrd="2" destOrd="0" parTransId="{A2F9CF1F-B919-412A-8DDB-94713711E1F7}" sibTransId="{E41BB36D-22BA-4A9A-B8D9-3E317231AF30}"/>
    <dgm:cxn modelId="{D50DFF83-86D4-4CE8-8FB3-C8420F0DBAB7}" type="presOf" srcId="{45B1F8E7-30BD-4FF8-82FF-A0D3A8E38178}" destId="{6EC4E341-1464-4F46-8AB2-11C6A08FD85F}" srcOrd="0" destOrd="0" presId="urn:microsoft.com/office/officeart/2005/8/layout/cycle3"/>
    <dgm:cxn modelId="{ADA57FB7-3319-4DF6-A42C-3BFA9FE91F8E}" srcId="{010112DA-9572-414D-BC9D-0F9C07FD672B}" destId="{45B1F8E7-30BD-4FF8-82FF-A0D3A8E38178}" srcOrd="3" destOrd="0" parTransId="{9C8164DF-ECD5-4213-80CC-DFD387C3CEDC}" sibTransId="{65281086-28EB-46AF-A596-97F8087A1A9F}"/>
    <dgm:cxn modelId="{A258DD73-A25B-42CE-8645-5EA753BE8430}" srcId="{010112DA-9572-414D-BC9D-0F9C07FD672B}" destId="{27C3BAB0-92F5-40BC-B6E8-D64039294AB3}" srcOrd="4" destOrd="0" parTransId="{35924ACD-D99B-44EE-B280-F9923D5B534C}" sibTransId="{AAFAC38D-E603-4394-8591-39762168DACB}"/>
    <dgm:cxn modelId="{D07252E9-DFC4-4C22-963D-8857421DFD91}" type="presOf" srcId="{AFACFF29-88AC-4836-981B-7C5BC52D32E0}" destId="{02A3FB7D-FA35-491E-A1F5-0ADBEA476405}" srcOrd="0" destOrd="0" presId="urn:microsoft.com/office/officeart/2005/8/layout/cycle3"/>
    <dgm:cxn modelId="{8A686009-C222-4C29-B4BB-7543D30111BB}" type="presOf" srcId="{CEA1B649-61A3-4159-98E9-107B19923179}" destId="{7C05FB33-1F69-4903-A33E-211D333E0E00}" srcOrd="0" destOrd="0" presId="urn:microsoft.com/office/officeart/2005/8/layout/cycle3"/>
    <dgm:cxn modelId="{955C262A-CC91-4F60-92FD-E22587061065}" type="presOf" srcId="{D647EB08-9A18-437B-93C9-56C0D89B1468}" destId="{A8D49542-5A05-418E-A1E0-070824A5D00A}" srcOrd="0" destOrd="0" presId="urn:microsoft.com/office/officeart/2005/8/layout/cycle3"/>
    <dgm:cxn modelId="{2B4F61CC-38B0-4F22-854C-8D559116FCF7}" type="presOf" srcId="{010112DA-9572-414D-BC9D-0F9C07FD672B}" destId="{AAAA488D-1001-4DCE-8C36-BD430D3B1F97}" srcOrd="0" destOrd="0" presId="urn:microsoft.com/office/officeart/2005/8/layout/cycle3"/>
    <dgm:cxn modelId="{9913ED17-6714-4D89-B57E-B4FA3B98BD59}" type="presOf" srcId="{7B303061-30C0-4F55-9E1A-F6FE4B7B0092}" destId="{4A298520-0C7B-44AC-BF07-043C5170496C}" srcOrd="0" destOrd="0" presId="urn:microsoft.com/office/officeart/2005/8/layout/cycle3"/>
    <dgm:cxn modelId="{171E50CA-4058-487E-81B5-A8EA48864948}" type="presOf" srcId="{27C3BAB0-92F5-40BC-B6E8-D64039294AB3}" destId="{033B29A4-828B-40DC-8F11-2BB7BB59D4EF}" srcOrd="0" destOrd="0" presId="urn:microsoft.com/office/officeart/2005/8/layout/cycle3"/>
    <dgm:cxn modelId="{B2DF75AB-2DC9-4092-AF84-41AC8812FC29}" type="presParOf" srcId="{AAAA488D-1001-4DCE-8C36-BD430D3B1F97}" destId="{63A76C2E-B889-4176-9460-F6CBB48314B2}" srcOrd="0" destOrd="0" presId="urn:microsoft.com/office/officeart/2005/8/layout/cycle3"/>
    <dgm:cxn modelId="{6CD940D1-E6D9-42F5-8223-2BA5ED710506}" type="presParOf" srcId="{63A76C2E-B889-4176-9460-F6CBB48314B2}" destId="{7C05FB33-1F69-4903-A33E-211D333E0E00}" srcOrd="0" destOrd="0" presId="urn:microsoft.com/office/officeart/2005/8/layout/cycle3"/>
    <dgm:cxn modelId="{CD95E599-4D73-4EF8-9145-73030D3A9AE3}" type="presParOf" srcId="{63A76C2E-B889-4176-9460-F6CBB48314B2}" destId="{A8D49542-5A05-418E-A1E0-070824A5D00A}" srcOrd="1" destOrd="0" presId="urn:microsoft.com/office/officeart/2005/8/layout/cycle3"/>
    <dgm:cxn modelId="{942087E5-5E8E-42DD-89A8-E430A3C8DDE5}" type="presParOf" srcId="{63A76C2E-B889-4176-9460-F6CBB48314B2}" destId="{4A298520-0C7B-44AC-BF07-043C5170496C}" srcOrd="2" destOrd="0" presId="urn:microsoft.com/office/officeart/2005/8/layout/cycle3"/>
    <dgm:cxn modelId="{D0CFA05E-B084-491C-94B3-45ED4067A450}" type="presParOf" srcId="{63A76C2E-B889-4176-9460-F6CBB48314B2}" destId="{02A3FB7D-FA35-491E-A1F5-0ADBEA476405}" srcOrd="3" destOrd="0" presId="urn:microsoft.com/office/officeart/2005/8/layout/cycle3"/>
    <dgm:cxn modelId="{0C3F0021-3928-412B-9AAE-2168FED8D758}" type="presParOf" srcId="{63A76C2E-B889-4176-9460-F6CBB48314B2}" destId="{6EC4E341-1464-4F46-8AB2-11C6A08FD85F}" srcOrd="4" destOrd="0" presId="urn:microsoft.com/office/officeart/2005/8/layout/cycle3"/>
    <dgm:cxn modelId="{7BF396C1-5A92-431A-AE4D-09902F4A252F}" type="presParOf" srcId="{63A76C2E-B889-4176-9460-F6CBB48314B2}" destId="{033B29A4-828B-40DC-8F11-2BB7BB59D4EF}" srcOrd="5" destOrd="0" presId="urn:microsoft.com/office/officeart/2005/8/layout/cycle3"/>
  </dgm:cxnLst>
  <dgm:bg/>
  <dgm:whole/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C645BA0-B287-4933-93B3-D4ED5A45F684}">
      <dsp:nvSpPr>
        <dsp:cNvPr id="0" name=""/>
        <dsp:cNvSpPr/>
      </dsp:nvSpPr>
      <dsp:spPr>
        <a:xfrm>
          <a:off x="511659" y="169188"/>
          <a:ext cx="2782077" cy="85824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73000"/>
                <a:satMod val="150000"/>
              </a:schemeClr>
            </a:gs>
            <a:gs pos="25000">
              <a:schemeClr val="accent2">
                <a:hueOff val="0"/>
                <a:satOff val="0"/>
                <a:lumOff val="0"/>
                <a:alphaOff val="0"/>
                <a:tint val="96000"/>
                <a:shade val="80000"/>
                <a:satMod val="105000"/>
              </a:schemeClr>
            </a:gs>
            <a:gs pos="38000">
              <a:schemeClr val="accent2">
                <a:hueOff val="0"/>
                <a:satOff val="0"/>
                <a:lumOff val="0"/>
                <a:alphaOff val="0"/>
                <a:tint val="96000"/>
                <a:shade val="59000"/>
                <a:satMod val="120000"/>
              </a:schemeClr>
            </a:gs>
            <a:gs pos="55000">
              <a:schemeClr val="accent2">
                <a:hueOff val="0"/>
                <a:satOff val="0"/>
                <a:lumOff val="0"/>
                <a:alphaOff val="0"/>
                <a:shade val="57000"/>
                <a:satMod val="12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56000"/>
                <a:satMod val="145000"/>
              </a:schemeClr>
            </a:gs>
            <a:gs pos="88000">
              <a:schemeClr val="accent2">
                <a:hueOff val="0"/>
                <a:satOff val="0"/>
                <a:lumOff val="0"/>
                <a:alphaOff val="0"/>
                <a:shade val="63000"/>
                <a:satMod val="16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99555"/>
                <a:satMod val="155000"/>
              </a:schemeClr>
            </a:gs>
          </a:gsLst>
          <a:lin ang="5400000" scaled="1"/>
        </a:gradFill>
        <a:ln>
          <a:noFill/>
        </a:ln>
        <a:effectLst>
          <a:glow rad="70000">
            <a:schemeClr val="accent2">
              <a:hueOff val="0"/>
              <a:satOff val="0"/>
              <a:lumOff val="0"/>
              <a:alphaOff val="0"/>
              <a:tint val="30000"/>
              <a:shade val="95000"/>
              <a:satMod val="300000"/>
              <a:alpha val="50000"/>
            </a:schemeClr>
          </a:glo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5245" tIns="36830" rIns="55245" bIns="3683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900" b="1" i="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Личные</a:t>
          </a:r>
          <a:r>
            <a:rPr lang="ru-RU" sz="2900" b="1" i="0" kern="1200" baseline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 права супругов</a:t>
          </a:r>
          <a:endParaRPr lang="ru-RU" sz="2900" b="1" i="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  <a:cs typeface="Times New Roman" pitchFamily="18" charset="0"/>
          </a:endParaRPr>
        </a:p>
      </dsp:txBody>
      <dsp:txXfrm>
        <a:off x="511659" y="169188"/>
        <a:ext cx="2782077" cy="858241"/>
      </dsp:txXfrm>
    </dsp:sp>
    <dsp:sp modelId="{3517509C-E7F9-4B0E-98D8-537F1DCBEB4C}">
      <dsp:nvSpPr>
        <dsp:cNvPr id="0" name=""/>
        <dsp:cNvSpPr/>
      </dsp:nvSpPr>
      <dsp:spPr>
        <a:xfrm>
          <a:off x="789867" y="1027429"/>
          <a:ext cx="106683" cy="195854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58549"/>
              </a:lnTo>
              <a:lnTo>
                <a:pt x="106683" y="1958549"/>
              </a:lnTo>
            </a:path>
          </a:pathLst>
        </a:custGeom>
        <a:noFill/>
        <a:ln w="190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B9D3656-D49B-44C1-BDE8-17A18A4A4013}">
      <dsp:nvSpPr>
        <dsp:cNvPr id="0" name=""/>
        <dsp:cNvSpPr/>
      </dsp:nvSpPr>
      <dsp:spPr>
        <a:xfrm>
          <a:off x="896551" y="2527852"/>
          <a:ext cx="2957185" cy="91625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152400" extrusionH="63500" prstMaterial="dkEdge">
          <a:bevelT w="12445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Право выбора фамилии при заключении и при расторжении брака.</a:t>
          </a:r>
          <a:endParaRPr lang="ru-RU" sz="20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  <a:cs typeface="Times New Roman" pitchFamily="18" charset="0"/>
          </a:endParaRPr>
        </a:p>
      </dsp:txBody>
      <dsp:txXfrm>
        <a:off x="896551" y="2527852"/>
        <a:ext cx="2957185" cy="916253"/>
      </dsp:txXfrm>
    </dsp:sp>
    <dsp:sp modelId="{A0FE361D-8ECA-440D-B193-2BBA7E9B650C}">
      <dsp:nvSpPr>
        <dsp:cNvPr id="0" name=""/>
        <dsp:cNvSpPr/>
      </dsp:nvSpPr>
      <dsp:spPr>
        <a:xfrm>
          <a:off x="789867" y="1027429"/>
          <a:ext cx="121409" cy="77251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72518"/>
              </a:lnTo>
              <a:lnTo>
                <a:pt x="121409" y="772518"/>
              </a:lnTo>
            </a:path>
          </a:pathLst>
        </a:custGeom>
        <a:noFill/>
        <a:ln w="190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C0A3836-1E0A-447F-ABAA-E78D45E088F2}">
      <dsp:nvSpPr>
        <dsp:cNvPr id="0" name=""/>
        <dsp:cNvSpPr/>
      </dsp:nvSpPr>
      <dsp:spPr>
        <a:xfrm>
          <a:off x="911276" y="1117902"/>
          <a:ext cx="3026093" cy="136409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152400" extrusionH="63500" prstMaterial="dkEdge">
          <a:bevelT w="12445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Право свободного выбора рода занятий,профессии,места пребывания и жительства.</a:t>
          </a:r>
          <a:endParaRPr lang="ru-RU" sz="20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  <a:cs typeface="Times New Roman" pitchFamily="18" charset="0"/>
          </a:endParaRPr>
        </a:p>
      </dsp:txBody>
      <dsp:txXfrm>
        <a:off x="911276" y="1117902"/>
        <a:ext cx="3026093" cy="1364092"/>
      </dsp:txXfrm>
    </dsp:sp>
    <dsp:sp modelId="{B37BC75D-CB26-4DBC-848F-67E3CBDE139F}">
      <dsp:nvSpPr>
        <dsp:cNvPr id="0" name=""/>
        <dsp:cNvSpPr/>
      </dsp:nvSpPr>
      <dsp:spPr>
        <a:xfrm>
          <a:off x="789867" y="1027429"/>
          <a:ext cx="106683" cy="297896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978962"/>
              </a:lnTo>
              <a:lnTo>
                <a:pt x="106683" y="2978962"/>
              </a:lnTo>
            </a:path>
          </a:pathLst>
        </a:custGeom>
        <a:noFill/>
        <a:ln w="190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B2BF794-28A9-4151-BCB9-E9A583D4EAF2}">
      <dsp:nvSpPr>
        <dsp:cNvPr id="0" name=""/>
        <dsp:cNvSpPr/>
      </dsp:nvSpPr>
      <dsp:spPr>
        <a:xfrm>
          <a:off x="896551" y="3493636"/>
          <a:ext cx="2792029" cy="102551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152400" extrusionH="63500" prstMaterial="dkEdge">
          <a:bevelT w="12445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Право давать согласие на  усыновление ребенка другим супругам.</a:t>
          </a:r>
          <a:endParaRPr lang="ru-RU" sz="20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  <a:cs typeface="Times New Roman" pitchFamily="18" charset="0"/>
          </a:endParaRPr>
        </a:p>
      </dsp:txBody>
      <dsp:txXfrm>
        <a:off x="896551" y="3493636"/>
        <a:ext cx="2792029" cy="1025510"/>
      </dsp:txXfrm>
    </dsp:sp>
    <dsp:sp modelId="{FB1C1380-47DC-4557-8415-D60145A8F108}">
      <dsp:nvSpPr>
        <dsp:cNvPr id="0" name=""/>
        <dsp:cNvSpPr/>
      </dsp:nvSpPr>
      <dsp:spPr>
        <a:xfrm>
          <a:off x="789867" y="1027429"/>
          <a:ext cx="106683" cy="439797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397973"/>
              </a:lnTo>
              <a:lnTo>
                <a:pt x="106683" y="4397973"/>
              </a:lnTo>
            </a:path>
          </a:pathLst>
        </a:custGeom>
        <a:noFill/>
        <a:ln w="190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FC01C52-DAC4-483B-8602-DEC0A63C8815}">
      <dsp:nvSpPr>
        <dsp:cNvPr id="0" name=""/>
        <dsp:cNvSpPr/>
      </dsp:nvSpPr>
      <dsp:spPr>
        <a:xfrm rot="10800000" flipV="1">
          <a:off x="896551" y="4597390"/>
          <a:ext cx="2846171" cy="165602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152400" extrusionH="63500" prstMaterial="dkEdge">
          <a:bevelT w="12445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Равенство супругов в вопросах жизни семьи (материнства,отцовства,воспитания,образования детей и др.)</a:t>
          </a:r>
          <a:endParaRPr lang="ru-RU" sz="20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  <a:cs typeface="Times New Roman" pitchFamily="18" charset="0"/>
          </a:endParaRPr>
        </a:p>
      </dsp:txBody>
      <dsp:txXfrm rot="10800000" flipV="1">
        <a:off x="896551" y="4597390"/>
        <a:ext cx="2846171" cy="1656025"/>
      </dsp:txXfrm>
    </dsp:sp>
    <dsp:sp modelId="{ADA1EC86-BFED-44D3-B383-7F72C7EA4092}">
      <dsp:nvSpPr>
        <dsp:cNvPr id="0" name=""/>
        <dsp:cNvSpPr/>
      </dsp:nvSpPr>
      <dsp:spPr>
        <a:xfrm>
          <a:off x="4686957" y="178408"/>
          <a:ext cx="3205962" cy="117139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73000"/>
                <a:satMod val="150000"/>
              </a:schemeClr>
            </a:gs>
            <a:gs pos="25000">
              <a:schemeClr val="accent3">
                <a:hueOff val="0"/>
                <a:satOff val="0"/>
                <a:lumOff val="0"/>
                <a:alphaOff val="0"/>
                <a:tint val="96000"/>
                <a:shade val="80000"/>
                <a:satMod val="105000"/>
              </a:schemeClr>
            </a:gs>
            <a:gs pos="38000">
              <a:schemeClr val="accent3">
                <a:hueOff val="0"/>
                <a:satOff val="0"/>
                <a:lumOff val="0"/>
                <a:alphaOff val="0"/>
                <a:tint val="96000"/>
                <a:shade val="59000"/>
                <a:satMod val="120000"/>
              </a:schemeClr>
            </a:gs>
            <a:gs pos="55000">
              <a:schemeClr val="accent3">
                <a:hueOff val="0"/>
                <a:satOff val="0"/>
                <a:lumOff val="0"/>
                <a:alphaOff val="0"/>
                <a:shade val="57000"/>
                <a:satMod val="12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56000"/>
                <a:satMod val="145000"/>
              </a:schemeClr>
            </a:gs>
            <a:gs pos="88000">
              <a:schemeClr val="accent3">
                <a:hueOff val="0"/>
                <a:satOff val="0"/>
                <a:lumOff val="0"/>
                <a:alphaOff val="0"/>
                <a:shade val="63000"/>
                <a:satMod val="16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99555"/>
                <a:satMod val="155000"/>
              </a:schemeClr>
            </a:gs>
          </a:gsLst>
          <a:lin ang="5400000" scaled="1"/>
        </a:gradFill>
        <a:ln>
          <a:noFill/>
        </a:ln>
        <a:effectLst>
          <a:glow rad="70000">
            <a:schemeClr val="accent3">
              <a:hueOff val="0"/>
              <a:satOff val="0"/>
              <a:lumOff val="0"/>
              <a:alphaOff val="0"/>
              <a:tint val="30000"/>
              <a:shade val="95000"/>
              <a:satMod val="300000"/>
              <a:alpha val="50000"/>
            </a:schemeClr>
          </a:glo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5245" tIns="36830" rIns="55245" bIns="3683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9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Личные обязанности супругов</a:t>
          </a:r>
          <a:endParaRPr lang="ru-RU" sz="29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  <a:cs typeface="Times New Roman" pitchFamily="18" charset="0"/>
          </a:endParaRPr>
        </a:p>
      </dsp:txBody>
      <dsp:txXfrm>
        <a:off x="4686957" y="178408"/>
        <a:ext cx="3205962" cy="1171397"/>
      </dsp:txXfrm>
    </dsp:sp>
    <dsp:sp modelId="{24FBDAC7-F1EB-4FCD-8B86-78AA4804488C}">
      <dsp:nvSpPr>
        <dsp:cNvPr id="0" name=""/>
        <dsp:cNvSpPr/>
      </dsp:nvSpPr>
      <dsp:spPr>
        <a:xfrm>
          <a:off x="5007554" y="1349806"/>
          <a:ext cx="216248" cy="203968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39687"/>
              </a:lnTo>
              <a:lnTo>
                <a:pt x="216248" y="2039687"/>
              </a:lnTo>
            </a:path>
          </a:pathLst>
        </a:custGeom>
        <a:noFill/>
        <a:ln w="190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DDF8134-EE1D-4E1A-AFB4-1D44E90BB7D9}">
      <dsp:nvSpPr>
        <dsp:cNvPr id="0" name=""/>
        <dsp:cNvSpPr/>
      </dsp:nvSpPr>
      <dsp:spPr>
        <a:xfrm>
          <a:off x="5223802" y="2795562"/>
          <a:ext cx="2785291" cy="118786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152400" extrusionH="63500" prstMaterial="dkEdge">
          <a:bevelT w="12445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Строить отношения в сеиье на основе  взаимоуважения и взаимопомощи.</a:t>
          </a:r>
          <a:endParaRPr lang="ru-RU" sz="20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  <a:cs typeface="Times New Roman" pitchFamily="18" charset="0"/>
          </a:endParaRPr>
        </a:p>
      </dsp:txBody>
      <dsp:txXfrm>
        <a:off x="5223802" y="2795562"/>
        <a:ext cx="2785291" cy="1187863"/>
      </dsp:txXfrm>
    </dsp:sp>
    <dsp:sp modelId="{809C8AC8-0E6E-4C19-B6C8-F8AA43EDD94F}">
      <dsp:nvSpPr>
        <dsp:cNvPr id="0" name=""/>
        <dsp:cNvSpPr/>
      </dsp:nvSpPr>
      <dsp:spPr>
        <a:xfrm>
          <a:off x="5007554" y="1349806"/>
          <a:ext cx="216248" cy="70769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07698"/>
              </a:lnTo>
              <a:lnTo>
                <a:pt x="216248" y="707698"/>
              </a:lnTo>
            </a:path>
          </a:pathLst>
        </a:custGeom>
        <a:noFill/>
        <a:ln w="190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6991374-E5F2-499E-8A83-2AB32EBF04FE}">
      <dsp:nvSpPr>
        <dsp:cNvPr id="0" name=""/>
        <dsp:cNvSpPr/>
      </dsp:nvSpPr>
      <dsp:spPr>
        <a:xfrm>
          <a:off x="5223802" y="1520538"/>
          <a:ext cx="2770619" cy="107393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152400" extrusionH="63500" prstMaterial="dkEdge">
          <a:bevelT w="12445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Содействовать благополучию и укреплению семьи</a:t>
          </a:r>
          <a:endParaRPr lang="ru-RU" sz="20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  <a:cs typeface="Times New Roman" pitchFamily="18" charset="0"/>
          </a:endParaRPr>
        </a:p>
      </dsp:txBody>
      <dsp:txXfrm>
        <a:off x="5223802" y="1520538"/>
        <a:ext cx="2770619" cy="1073932"/>
      </dsp:txXfrm>
    </dsp:sp>
    <dsp:sp modelId="{25FD4095-E339-43A0-BD80-711646FE02A4}">
      <dsp:nvSpPr>
        <dsp:cNvPr id="0" name=""/>
        <dsp:cNvSpPr/>
      </dsp:nvSpPr>
      <dsp:spPr>
        <a:xfrm>
          <a:off x="5007554" y="1349806"/>
          <a:ext cx="283355" cy="338533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385338"/>
              </a:lnTo>
              <a:lnTo>
                <a:pt x="283355" y="3385338"/>
              </a:lnTo>
            </a:path>
          </a:pathLst>
        </a:custGeom>
        <a:noFill/>
        <a:ln w="190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71D40FF-05D1-4DAA-904F-B554B5C4A8A2}">
      <dsp:nvSpPr>
        <dsp:cNvPr id="0" name=""/>
        <dsp:cNvSpPr/>
      </dsp:nvSpPr>
      <dsp:spPr>
        <a:xfrm rot="10800000" flipV="1">
          <a:off x="5290909" y="4070585"/>
          <a:ext cx="2823807" cy="132911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152400" extrusionH="63500" prstMaterial="dkEdge">
          <a:bevelT w="12445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Заботиться о благосостоянии и развитии своих детей.</a:t>
          </a:r>
          <a:endParaRPr lang="ru-RU" sz="20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  <a:cs typeface="Times New Roman" pitchFamily="18" charset="0"/>
          </a:endParaRPr>
        </a:p>
      </dsp:txBody>
      <dsp:txXfrm rot="10800000" flipV="1">
        <a:off x="5290909" y="4070585"/>
        <a:ext cx="2823807" cy="1329118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B3B264A-D12C-4270-934E-4D98E3CF775B}">
      <dsp:nvSpPr>
        <dsp:cNvPr id="0" name=""/>
        <dsp:cNvSpPr/>
      </dsp:nvSpPr>
      <dsp:spPr>
        <a:xfrm>
          <a:off x="3815748" y="605552"/>
          <a:ext cx="3223675" cy="1721273"/>
        </a:xfrm>
        <a:custGeom>
          <a:avLst/>
          <a:gdLst/>
          <a:ahLst/>
          <a:cxnLst/>
          <a:rect l="0" t="0" r="0" b="0"/>
          <a:pathLst>
            <a:path>
              <a:moveTo>
                <a:pt x="0" y="1721273"/>
              </a:moveTo>
              <a:lnTo>
                <a:pt x="3223675" y="0"/>
              </a:lnTo>
            </a:path>
          </a:pathLst>
        </a:custGeom>
        <a:noFill/>
        <a:ln w="1905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D6CC422-3DB3-4004-A38C-95B4D29A670D}">
      <dsp:nvSpPr>
        <dsp:cNvPr id="0" name=""/>
        <dsp:cNvSpPr/>
      </dsp:nvSpPr>
      <dsp:spPr>
        <a:xfrm>
          <a:off x="1530568" y="3682365"/>
          <a:ext cx="3123353" cy="1491724"/>
        </a:xfrm>
        <a:custGeom>
          <a:avLst/>
          <a:gdLst/>
          <a:ahLst/>
          <a:cxnLst/>
          <a:rect l="0" t="0" r="0" b="0"/>
          <a:pathLst>
            <a:path>
              <a:moveTo>
                <a:pt x="0" y="1491724"/>
              </a:moveTo>
              <a:lnTo>
                <a:pt x="3123353" y="0"/>
              </a:lnTo>
            </a:path>
          </a:pathLst>
        </a:custGeom>
        <a:noFill/>
        <a:ln w="1905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5675F2B-9EC0-4E64-93D0-B1F6C84EF614}">
      <dsp:nvSpPr>
        <dsp:cNvPr id="0" name=""/>
        <dsp:cNvSpPr/>
      </dsp:nvSpPr>
      <dsp:spPr>
        <a:xfrm>
          <a:off x="1530568" y="2326825"/>
          <a:ext cx="2285180" cy="467676"/>
        </a:xfrm>
        <a:custGeom>
          <a:avLst/>
          <a:gdLst/>
          <a:ahLst/>
          <a:cxnLst/>
          <a:rect l="0" t="0" r="0" b="0"/>
          <a:pathLst>
            <a:path>
              <a:moveTo>
                <a:pt x="2285180" y="0"/>
              </a:moveTo>
              <a:lnTo>
                <a:pt x="2285180" y="355068"/>
              </a:lnTo>
              <a:lnTo>
                <a:pt x="0" y="355068"/>
              </a:lnTo>
              <a:lnTo>
                <a:pt x="0" y="467676"/>
              </a:lnTo>
            </a:path>
          </a:pathLst>
        </a:custGeom>
        <a:noFill/>
        <a:ln w="1905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C6252C7-6361-4773-8BED-3CF51950E438}">
      <dsp:nvSpPr>
        <dsp:cNvPr id="0" name=""/>
        <dsp:cNvSpPr/>
      </dsp:nvSpPr>
      <dsp:spPr>
        <a:xfrm>
          <a:off x="1063878" y="276355"/>
          <a:ext cx="2751870" cy="2050470"/>
        </a:xfrm>
        <a:custGeom>
          <a:avLst/>
          <a:gdLst/>
          <a:ahLst/>
          <a:cxnLst/>
          <a:rect l="0" t="0" r="0" b="0"/>
          <a:pathLst>
            <a:path>
              <a:moveTo>
                <a:pt x="2751870" y="2050470"/>
              </a:moveTo>
              <a:lnTo>
                <a:pt x="0" y="0"/>
              </a:lnTo>
            </a:path>
          </a:pathLst>
        </a:custGeom>
        <a:noFill/>
        <a:ln w="1905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02951A9-8325-4692-8D79-A66A23EF1A92}">
      <dsp:nvSpPr>
        <dsp:cNvPr id="0" name=""/>
        <dsp:cNvSpPr/>
      </dsp:nvSpPr>
      <dsp:spPr>
        <a:xfrm>
          <a:off x="2758672" y="407323"/>
          <a:ext cx="2114151" cy="1919502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8A6A4F1-034C-41D7-A71E-C342F642ED38}">
      <dsp:nvSpPr>
        <dsp:cNvPr id="0" name=""/>
        <dsp:cNvSpPr/>
      </dsp:nvSpPr>
      <dsp:spPr>
        <a:xfrm>
          <a:off x="2893734" y="535631"/>
          <a:ext cx="2114151" cy="191950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Совместная собственность супругов- имущество,нажитое супругами во время  брака.</a:t>
          </a:r>
          <a:endParaRPr lang="ru-RU" sz="2000" b="1" kern="1200" dirty="0">
            <a:solidFill>
              <a:schemeClr val="accent3">
                <a:lumMod val="50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  <a:cs typeface="Times New Roman" pitchFamily="18" charset="0"/>
          </a:endParaRPr>
        </a:p>
      </dsp:txBody>
      <dsp:txXfrm>
        <a:off x="2893734" y="535631"/>
        <a:ext cx="2114151" cy="1919502"/>
      </dsp:txXfrm>
    </dsp:sp>
    <dsp:sp modelId="{2C8673F3-BCC6-4EC5-B403-A194CD27C54F}">
      <dsp:nvSpPr>
        <dsp:cNvPr id="0" name=""/>
        <dsp:cNvSpPr/>
      </dsp:nvSpPr>
      <dsp:spPr>
        <a:xfrm>
          <a:off x="260476" y="276355"/>
          <a:ext cx="1606803" cy="1291372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9C5E540-A886-46A9-9DBC-4D60B4D579F7}">
      <dsp:nvSpPr>
        <dsp:cNvPr id="0" name=""/>
        <dsp:cNvSpPr/>
      </dsp:nvSpPr>
      <dsp:spPr>
        <a:xfrm>
          <a:off x="395537" y="404663"/>
          <a:ext cx="1606803" cy="129137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20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Пенсии,</a:t>
          </a:r>
        </a:p>
        <a:p>
          <a:pPr lvl="0" algn="ctr" defTabSz="8890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20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пособия</a:t>
          </a:r>
          <a:endParaRPr lang="ru-RU" sz="20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  <a:cs typeface="Times New Roman" pitchFamily="18" charset="0"/>
          </a:endParaRPr>
        </a:p>
      </dsp:txBody>
      <dsp:txXfrm>
        <a:off x="395537" y="404663"/>
        <a:ext cx="1606803" cy="1291372"/>
      </dsp:txXfrm>
    </dsp:sp>
    <dsp:sp modelId="{8574B622-EFEB-4811-A71B-C256372763FC}">
      <dsp:nvSpPr>
        <dsp:cNvPr id="0" name=""/>
        <dsp:cNvSpPr/>
      </dsp:nvSpPr>
      <dsp:spPr>
        <a:xfrm>
          <a:off x="171670" y="2794502"/>
          <a:ext cx="2717795" cy="2379587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11171F3-01C1-48DD-9F55-6467DB7B4F59}">
      <dsp:nvSpPr>
        <dsp:cNvPr id="0" name=""/>
        <dsp:cNvSpPr/>
      </dsp:nvSpPr>
      <dsp:spPr>
        <a:xfrm>
          <a:off x="306732" y="2922810"/>
          <a:ext cx="2717795" cy="237958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Доходы каждого из супругов от трудовой деятельности,предпринимательской деятельности и результатов интеллектуальной деятельности</a:t>
          </a:r>
          <a:endParaRPr lang="ru-RU" sz="20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  <a:cs typeface="Times New Roman" pitchFamily="18" charset="0"/>
          </a:endParaRPr>
        </a:p>
      </dsp:txBody>
      <dsp:txXfrm>
        <a:off x="306732" y="2922810"/>
        <a:ext cx="2717795" cy="2379587"/>
      </dsp:txXfrm>
    </dsp:sp>
    <dsp:sp modelId="{07325986-7DDD-42F2-8876-96648C3D5A58}">
      <dsp:nvSpPr>
        <dsp:cNvPr id="0" name=""/>
        <dsp:cNvSpPr/>
      </dsp:nvSpPr>
      <dsp:spPr>
        <a:xfrm>
          <a:off x="3284813" y="3682365"/>
          <a:ext cx="2738217" cy="1716151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B02FA2F-1894-473E-9D17-427B8884DA42}">
      <dsp:nvSpPr>
        <dsp:cNvPr id="0" name=""/>
        <dsp:cNvSpPr/>
      </dsp:nvSpPr>
      <dsp:spPr>
        <a:xfrm>
          <a:off x="3419874" y="3810673"/>
          <a:ext cx="2738217" cy="171615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Денежные выплаты,не имеющие специального целового назначения</a:t>
          </a:r>
          <a:endParaRPr lang="ru-RU" sz="20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  <a:cs typeface="Times New Roman" pitchFamily="18" charset="0"/>
          </a:endParaRPr>
        </a:p>
      </dsp:txBody>
      <dsp:txXfrm>
        <a:off x="3419874" y="3810673"/>
        <a:ext cx="2738217" cy="1716151"/>
      </dsp:txXfrm>
    </dsp:sp>
    <dsp:sp modelId="{20E270FD-F235-497D-AEBE-A112992D9FE8}">
      <dsp:nvSpPr>
        <dsp:cNvPr id="0" name=""/>
        <dsp:cNvSpPr/>
      </dsp:nvSpPr>
      <dsp:spPr>
        <a:xfrm>
          <a:off x="5341204" y="605552"/>
          <a:ext cx="3396439" cy="2655047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F88431E-A04C-4828-A909-A3FBC9D90234}">
      <dsp:nvSpPr>
        <dsp:cNvPr id="0" name=""/>
        <dsp:cNvSpPr/>
      </dsp:nvSpPr>
      <dsp:spPr>
        <a:xfrm>
          <a:off x="5476265" y="733861"/>
          <a:ext cx="3396439" cy="265504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18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Приобретенные за счет общих доходов супругов движимые и недвижимые вещи, ценные бумаги, паи, вклады, доли в капитале, внесенные</a:t>
          </a:r>
        </a:p>
        <a:p>
          <a:pPr lvl="0" algn="ctr" defTabSz="8001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18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в кредитные организации или иные коммерческие  организации,а также другое имущество.</a:t>
          </a:r>
          <a:endParaRPr lang="ru-RU" sz="24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  <a:cs typeface="Times New Roman" pitchFamily="18" charset="0"/>
          </a:endParaRPr>
        </a:p>
      </dsp:txBody>
      <dsp:txXfrm>
        <a:off x="5476265" y="733861"/>
        <a:ext cx="3396439" cy="2655047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D69FDDA-D71E-46D5-B6AA-1B3617A07C51}">
      <dsp:nvSpPr>
        <dsp:cNvPr id="0" name=""/>
        <dsp:cNvSpPr/>
      </dsp:nvSpPr>
      <dsp:spPr>
        <a:xfrm>
          <a:off x="2699783" y="188642"/>
          <a:ext cx="3118588" cy="152698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shade val="80000"/>
                <a:hueOff val="0"/>
                <a:satOff val="0"/>
                <a:lumOff val="0"/>
                <a:alphaOff val="0"/>
                <a:tint val="73000"/>
                <a:satMod val="150000"/>
              </a:schemeClr>
            </a:gs>
            <a:gs pos="25000">
              <a:schemeClr val="accent3">
                <a:shade val="80000"/>
                <a:hueOff val="0"/>
                <a:satOff val="0"/>
                <a:lumOff val="0"/>
                <a:alphaOff val="0"/>
                <a:tint val="96000"/>
                <a:shade val="80000"/>
                <a:satMod val="105000"/>
              </a:schemeClr>
            </a:gs>
            <a:gs pos="38000">
              <a:schemeClr val="accent3">
                <a:shade val="80000"/>
                <a:hueOff val="0"/>
                <a:satOff val="0"/>
                <a:lumOff val="0"/>
                <a:alphaOff val="0"/>
                <a:tint val="96000"/>
                <a:shade val="59000"/>
                <a:satMod val="120000"/>
              </a:schemeClr>
            </a:gs>
            <a:gs pos="55000">
              <a:schemeClr val="accent3">
                <a:shade val="80000"/>
                <a:hueOff val="0"/>
                <a:satOff val="0"/>
                <a:lumOff val="0"/>
                <a:alphaOff val="0"/>
                <a:shade val="57000"/>
                <a:satMod val="120000"/>
              </a:schemeClr>
            </a:gs>
            <a:gs pos="80000">
              <a:schemeClr val="accent3">
                <a:shade val="80000"/>
                <a:hueOff val="0"/>
                <a:satOff val="0"/>
                <a:lumOff val="0"/>
                <a:alphaOff val="0"/>
                <a:shade val="56000"/>
                <a:satMod val="145000"/>
              </a:schemeClr>
            </a:gs>
            <a:gs pos="88000">
              <a:schemeClr val="accent3">
                <a:shade val="80000"/>
                <a:hueOff val="0"/>
                <a:satOff val="0"/>
                <a:lumOff val="0"/>
                <a:alphaOff val="0"/>
                <a:shade val="63000"/>
                <a:satMod val="160000"/>
              </a:schemeClr>
            </a:gs>
            <a:gs pos="100000">
              <a:schemeClr val="accent3">
                <a:shade val="80000"/>
                <a:hueOff val="0"/>
                <a:satOff val="0"/>
                <a:lumOff val="0"/>
                <a:alphaOff val="0"/>
                <a:tint val="99555"/>
                <a:satMod val="155000"/>
              </a:schemeClr>
            </a:gs>
          </a:gsLst>
          <a:lin ang="5400000" scaled="1"/>
        </a:gradFill>
        <a:ln>
          <a:noFill/>
        </a:ln>
        <a:effectLst>
          <a:glow rad="76200">
            <a:schemeClr val="accent3">
              <a:shade val="80000"/>
              <a:hueOff val="0"/>
              <a:satOff val="0"/>
              <a:lumOff val="0"/>
              <a:alphaOff val="0"/>
              <a:tint val="30000"/>
              <a:shade val="95000"/>
              <a:satMod val="300000"/>
              <a:alpha val="50000"/>
            </a:schemeClr>
          </a:glow>
        </a:effectLst>
        <a:scene3d>
          <a:camera prst="orthographicFront" fov="0">
            <a:rot lat="0" lon="0" rev="0"/>
          </a:camera>
          <a:lightRig rig="harsh" dir="t">
            <a:rot lat="6000000" lon="6000000" rev="0"/>
          </a:lightRig>
        </a:scene3d>
        <a:sp3d contourW="10000" prstMaterial="metal">
          <a:bevelT w="20000" h="9000" prst="softRound"/>
          <a:contourClr>
            <a:schemeClr val="accent3">
              <a:shade val="80000"/>
              <a:hueOff val="0"/>
              <a:satOff val="0"/>
              <a:lumOff val="0"/>
              <a:alphaOff val="0"/>
              <a:shade val="30000"/>
              <a:satMod val="20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3340" tIns="35560" rIns="5334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Собственность каждого из супругов</a:t>
          </a:r>
          <a:endParaRPr lang="ru-RU" sz="28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  <a:cs typeface="Times New Roman" pitchFamily="18" charset="0"/>
          </a:endParaRPr>
        </a:p>
      </dsp:txBody>
      <dsp:txXfrm>
        <a:off x="2699783" y="188642"/>
        <a:ext cx="3118588" cy="1526989"/>
      </dsp:txXfrm>
    </dsp:sp>
    <dsp:sp modelId="{0FFD1CAE-08A4-4F8A-A200-A4C4DA759914}">
      <dsp:nvSpPr>
        <dsp:cNvPr id="0" name=""/>
        <dsp:cNvSpPr/>
      </dsp:nvSpPr>
      <dsp:spPr>
        <a:xfrm>
          <a:off x="179509" y="1715632"/>
          <a:ext cx="2832132" cy="1623567"/>
        </a:xfrm>
        <a:custGeom>
          <a:avLst/>
          <a:gdLst/>
          <a:ahLst/>
          <a:cxnLst/>
          <a:rect l="0" t="0" r="0" b="0"/>
          <a:pathLst>
            <a:path>
              <a:moveTo>
                <a:pt x="2832132" y="0"/>
              </a:moveTo>
              <a:lnTo>
                <a:pt x="0" y="1623567"/>
              </a:lnTo>
            </a:path>
          </a:pathLst>
        </a:custGeom>
        <a:noFill/>
        <a:ln w="19050" cap="flat" cmpd="sng" algn="ctr">
          <a:solidFill>
            <a:schemeClr val="accent3">
              <a:tint val="99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7777995-0F18-4FC9-93AC-4F8D8EB10E4E}">
      <dsp:nvSpPr>
        <dsp:cNvPr id="0" name=""/>
        <dsp:cNvSpPr/>
      </dsp:nvSpPr>
      <dsp:spPr>
        <a:xfrm>
          <a:off x="179509" y="2132859"/>
          <a:ext cx="2706376" cy="241268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glow rad="70000">
            <a:schemeClr val="lt1">
              <a:alpha val="90000"/>
              <a:hueOff val="0"/>
              <a:satOff val="0"/>
              <a:lumOff val="0"/>
              <a:alphaOff val="0"/>
              <a:tint val="30000"/>
              <a:shade val="95000"/>
              <a:satMod val="300000"/>
              <a:alpha val="50000"/>
            </a:schemeClr>
          </a:glo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latin typeface="Times New Roman" pitchFamily="18" charset="0"/>
              <a:cs typeface="Times New Roman" pitchFamily="18" charset="0"/>
            </a:rPr>
            <a:t>Вещи риндивидуального пользования (одежда,обувь,и другие),за исключением драгоценностей и других предметов роскоши</a:t>
          </a:r>
          <a:endParaRPr lang="ru-RU" sz="20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179509" y="2132859"/>
        <a:ext cx="2706376" cy="2412680"/>
      </dsp:txXfrm>
    </dsp:sp>
    <dsp:sp modelId="{3F2B01F4-152E-497C-8FED-0C53D2EF308D}">
      <dsp:nvSpPr>
        <dsp:cNvPr id="0" name=""/>
        <dsp:cNvSpPr/>
      </dsp:nvSpPr>
      <dsp:spPr>
        <a:xfrm>
          <a:off x="3011642" y="1715632"/>
          <a:ext cx="3019904" cy="295632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956326"/>
              </a:lnTo>
              <a:lnTo>
                <a:pt x="3019904" y="2956326"/>
              </a:lnTo>
            </a:path>
          </a:pathLst>
        </a:custGeom>
        <a:noFill/>
        <a:ln w="19050" cap="flat" cmpd="sng" algn="ctr">
          <a:solidFill>
            <a:schemeClr val="accent3">
              <a:tint val="99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9834153-9F5A-46B3-864C-C3480E0838F5}">
      <dsp:nvSpPr>
        <dsp:cNvPr id="0" name=""/>
        <dsp:cNvSpPr/>
      </dsp:nvSpPr>
      <dsp:spPr>
        <a:xfrm>
          <a:off x="6031546" y="3451953"/>
          <a:ext cx="2322852" cy="244000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shade val="80000"/>
              <a:hueOff val="14722"/>
              <a:satOff val="-19195"/>
              <a:lumOff val="29825"/>
              <a:alphaOff val="0"/>
            </a:schemeClr>
          </a:solidFill>
          <a:prstDash val="solid"/>
        </a:ln>
        <a:effectLst>
          <a:glow rad="70000">
            <a:schemeClr val="lt1">
              <a:alpha val="90000"/>
              <a:hueOff val="0"/>
              <a:satOff val="0"/>
              <a:lumOff val="0"/>
              <a:alphaOff val="0"/>
              <a:tint val="30000"/>
              <a:shade val="95000"/>
              <a:satMod val="300000"/>
              <a:alpha val="50000"/>
            </a:schemeClr>
          </a:glo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latin typeface="Times New Roman" pitchFamily="18" charset="0"/>
              <a:cs typeface="Times New Roman" pitchFamily="18" charset="0"/>
            </a:rPr>
            <a:t>Имущество,принадлежавшее каждому из супругов до вступления в брак</a:t>
          </a:r>
          <a:endParaRPr lang="ru-RU" sz="20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6031546" y="3451953"/>
        <a:ext cx="2322852" cy="2440009"/>
      </dsp:txXfrm>
    </dsp:sp>
    <dsp:sp modelId="{2161BD5F-C593-446C-88E9-0EB7893A5812}">
      <dsp:nvSpPr>
        <dsp:cNvPr id="0" name=""/>
        <dsp:cNvSpPr/>
      </dsp:nvSpPr>
      <dsp:spPr>
        <a:xfrm>
          <a:off x="3294921" y="3451953"/>
          <a:ext cx="2264656" cy="183224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shade val="80000"/>
                <a:hueOff val="7361"/>
                <a:satOff val="-9597"/>
                <a:lumOff val="14912"/>
                <a:alphaOff val="0"/>
                <a:tint val="73000"/>
                <a:satMod val="150000"/>
              </a:schemeClr>
            </a:gs>
            <a:gs pos="25000">
              <a:schemeClr val="accent3">
                <a:shade val="80000"/>
                <a:hueOff val="7361"/>
                <a:satOff val="-9597"/>
                <a:lumOff val="14912"/>
                <a:alphaOff val="0"/>
                <a:tint val="96000"/>
                <a:shade val="80000"/>
                <a:satMod val="105000"/>
              </a:schemeClr>
            </a:gs>
            <a:gs pos="38000">
              <a:schemeClr val="accent3">
                <a:shade val="80000"/>
                <a:hueOff val="7361"/>
                <a:satOff val="-9597"/>
                <a:lumOff val="14912"/>
                <a:alphaOff val="0"/>
                <a:tint val="96000"/>
                <a:shade val="59000"/>
                <a:satMod val="120000"/>
              </a:schemeClr>
            </a:gs>
            <a:gs pos="55000">
              <a:schemeClr val="accent3">
                <a:shade val="80000"/>
                <a:hueOff val="7361"/>
                <a:satOff val="-9597"/>
                <a:lumOff val="14912"/>
                <a:alphaOff val="0"/>
                <a:shade val="57000"/>
                <a:satMod val="120000"/>
              </a:schemeClr>
            </a:gs>
            <a:gs pos="80000">
              <a:schemeClr val="accent3">
                <a:shade val="80000"/>
                <a:hueOff val="7361"/>
                <a:satOff val="-9597"/>
                <a:lumOff val="14912"/>
                <a:alphaOff val="0"/>
                <a:shade val="56000"/>
                <a:satMod val="145000"/>
              </a:schemeClr>
            </a:gs>
            <a:gs pos="88000">
              <a:schemeClr val="accent3">
                <a:shade val="80000"/>
                <a:hueOff val="7361"/>
                <a:satOff val="-9597"/>
                <a:lumOff val="14912"/>
                <a:alphaOff val="0"/>
                <a:shade val="63000"/>
                <a:satMod val="160000"/>
              </a:schemeClr>
            </a:gs>
            <a:gs pos="100000">
              <a:schemeClr val="accent3">
                <a:shade val="80000"/>
                <a:hueOff val="7361"/>
                <a:satOff val="-9597"/>
                <a:lumOff val="14912"/>
                <a:alphaOff val="0"/>
                <a:tint val="99555"/>
                <a:satMod val="155000"/>
              </a:schemeClr>
            </a:gs>
          </a:gsLst>
          <a:lin ang="5400000" scaled="1"/>
        </a:gradFill>
        <a:ln>
          <a:noFill/>
        </a:ln>
        <a:effectLst>
          <a:glow rad="76200">
            <a:schemeClr val="accent3">
              <a:shade val="80000"/>
              <a:hueOff val="7361"/>
              <a:satOff val="-9597"/>
              <a:lumOff val="14912"/>
              <a:alphaOff val="0"/>
              <a:tint val="30000"/>
              <a:shade val="95000"/>
              <a:satMod val="300000"/>
              <a:alpha val="50000"/>
            </a:schemeClr>
          </a:glow>
        </a:effectLst>
        <a:scene3d>
          <a:camera prst="orthographicFront" fov="0">
            <a:rot lat="0" lon="0" rev="0"/>
          </a:camera>
          <a:lightRig rig="harsh" dir="t">
            <a:rot lat="6000000" lon="6000000" rev="0"/>
          </a:lightRig>
        </a:scene3d>
        <a:sp3d contourW="10000" prstMaterial="metal">
          <a:bevelT w="20000" h="9000" prst="softRound"/>
          <a:contourClr>
            <a:schemeClr val="accent3">
              <a:shade val="80000"/>
              <a:hueOff val="7361"/>
              <a:satOff val="-9597"/>
              <a:lumOff val="14912"/>
              <a:alphaOff val="0"/>
              <a:shade val="30000"/>
              <a:satMod val="20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latin typeface="Times New Roman" pitchFamily="18" charset="0"/>
              <a:cs typeface="Times New Roman" pitchFamily="18" charset="0"/>
            </a:rPr>
            <a:t>Имущество,полученное одним из супругов в дар</a:t>
          </a:r>
        </a:p>
      </dsp:txBody>
      <dsp:txXfrm>
        <a:off x="3294921" y="3451953"/>
        <a:ext cx="2264656" cy="1832248"/>
      </dsp:txXfrm>
    </dsp:sp>
    <dsp:sp modelId="{16E5E18D-7D72-4984-8506-8ED2CCC068F6}">
      <dsp:nvSpPr>
        <dsp:cNvPr id="0" name=""/>
        <dsp:cNvSpPr/>
      </dsp:nvSpPr>
      <dsp:spPr>
        <a:xfrm>
          <a:off x="6300191" y="430048"/>
          <a:ext cx="2363281" cy="260666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shade val="80000"/>
                <a:hueOff val="14722"/>
                <a:satOff val="-19195"/>
                <a:lumOff val="29825"/>
                <a:alphaOff val="0"/>
                <a:tint val="73000"/>
                <a:satMod val="150000"/>
              </a:schemeClr>
            </a:gs>
            <a:gs pos="25000">
              <a:schemeClr val="accent3">
                <a:shade val="80000"/>
                <a:hueOff val="14722"/>
                <a:satOff val="-19195"/>
                <a:lumOff val="29825"/>
                <a:alphaOff val="0"/>
                <a:tint val="96000"/>
                <a:shade val="80000"/>
                <a:satMod val="105000"/>
              </a:schemeClr>
            </a:gs>
            <a:gs pos="38000">
              <a:schemeClr val="accent3">
                <a:shade val="80000"/>
                <a:hueOff val="14722"/>
                <a:satOff val="-19195"/>
                <a:lumOff val="29825"/>
                <a:alphaOff val="0"/>
                <a:tint val="96000"/>
                <a:shade val="59000"/>
                <a:satMod val="120000"/>
              </a:schemeClr>
            </a:gs>
            <a:gs pos="55000">
              <a:schemeClr val="accent3">
                <a:shade val="80000"/>
                <a:hueOff val="14722"/>
                <a:satOff val="-19195"/>
                <a:lumOff val="29825"/>
                <a:alphaOff val="0"/>
                <a:shade val="57000"/>
                <a:satMod val="120000"/>
              </a:schemeClr>
            </a:gs>
            <a:gs pos="80000">
              <a:schemeClr val="accent3">
                <a:shade val="80000"/>
                <a:hueOff val="14722"/>
                <a:satOff val="-19195"/>
                <a:lumOff val="29825"/>
                <a:alphaOff val="0"/>
                <a:shade val="56000"/>
                <a:satMod val="145000"/>
              </a:schemeClr>
            </a:gs>
            <a:gs pos="88000">
              <a:schemeClr val="accent3">
                <a:shade val="80000"/>
                <a:hueOff val="14722"/>
                <a:satOff val="-19195"/>
                <a:lumOff val="29825"/>
                <a:alphaOff val="0"/>
                <a:shade val="63000"/>
                <a:satMod val="160000"/>
              </a:schemeClr>
            </a:gs>
            <a:gs pos="100000">
              <a:schemeClr val="accent3">
                <a:shade val="80000"/>
                <a:hueOff val="14722"/>
                <a:satOff val="-19195"/>
                <a:lumOff val="29825"/>
                <a:alphaOff val="0"/>
                <a:tint val="99555"/>
                <a:satMod val="155000"/>
              </a:schemeClr>
            </a:gs>
          </a:gsLst>
          <a:lin ang="5400000" scaled="1"/>
        </a:gradFill>
        <a:ln>
          <a:noFill/>
        </a:ln>
        <a:effectLst>
          <a:glow rad="76200">
            <a:schemeClr val="accent3">
              <a:shade val="80000"/>
              <a:hueOff val="14722"/>
              <a:satOff val="-19195"/>
              <a:lumOff val="29825"/>
              <a:alphaOff val="0"/>
              <a:tint val="30000"/>
              <a:shade val="95000"/>
              <a:satMod val="300000"/>
              <a:alpha val="50000"/>
            </a:schemeClr>
          </a:glow>
        </a:effectLst>
        <a:scene3d>
          <a:camera prst="orthographicFront" fov="0">
            <a:rot lat="0" lon="0" rev="0"/>
          </a:camera>
          <a:lightRig rig="harsh" dir="t">
            <a:rot lat="6000000" lon="6000000" rev="0"/>
          </a:lightRig>
        </a:scene3d>
        <a:sp3d contourW="10000" prstMaterial="metal">
          <a:bevelT w="20000" h="9000" prst="softRound"/>
          <a:contourClr>
            <a:schemeClr val="accent3">
              <a:shade val="80000"/>
              <a:hueOff val="14722"/>
              <a:satOff val="-19195"/>
              <a:lumOff val="29825"/>
              <a:alphaOff val="0"/>
              <a:shade val="30000"/>
              <a:satMod val="20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err="1" smtClean="0">
              <a:latin typeface="Times New Roman" pitchFamily="18" charset="0"/>
              <a:cs typeface="Times New Roman" pitchFamily="18" charset="0"/>
            </a:rPr>
            <a:t>Имущество,перешедшее</a:t>
          </a:r>
          <a:r>
            <a:rPr lang="ru-RU" sz="2000" b="1" kern="1200" dirty="0" smtClean="0">
              <a:latin typeface="Times New Roman" pitchFamily="18" charset="0"/>
              <a:cs typeface="Times New Roman" pitchFamily="18" charset="0"/>
            </a:rPr>
            <a:t> в собственность одного из супругов по наследству</a:t>
          </a:r>
          <a:endParaRPr lang="ru-RU" sz="20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6300191" y="430048"/>
        <a:ext cx="2363281" cy="260666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3E5A0-6C09-42F5-BA76-0C43CF439B09}" type="datetimeFigureOut">
              <a:rPr lang="ru-RU" smtClean="0"/>
              <a:pPr/>
              <a:t>07.05.2015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C6B82-DFF6-47A7-9EAB-4836C207C17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3E5A0-6C09-42F5-BA76-0C43CF439B09}" type="datetimeFigureOut">
              <a:rPr lang="ru-RU" smtClean="0"/>
              <a:pPr/>
              <a:t>07.05.2015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C6B82-DFF6-47A7-9EAB-4836C207C17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3E5A0-6C09-42F5-BA76-0C43CF439B09}" type="datetimeFigureOut">
              <a:rPr lang="ru-RU" smtClean="0"/>
              <a:pPr/>
              <a:t>07.05.2015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C6B82-DFF6-47A7-9EAB-4836C207C17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3E5A0-6C09-42F5-BA76-0C43CF439B09}" type="datetimeFigureOut">
              <a:rPr lang="ru-RU" smtClean="0"/>
              <a:pPr/>
              <a:t>07.05.2015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C6B82-DFF6-47A7-9EAB-4836C207C17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3E5A0-6C09-42F5-BA76-0C43CF439B09}" type="datetimeFigureOut">
              <a:rPr lang="ru-RU" smtClean="0"/>
              <a:pPr/>
              <a:t>07.05.2015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C6B82-DFF6-47A7-9EAB-4836C207C17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3E5A0-6C09-42F5-BA76-0C43CF439B09}" type="datetimeFigureOut">
              <a:rPr lang="ru-RU" smtClean="0"/>
              <a:pPr/>
              <a:t>07.05.2015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C6B82-DFF6-47A7-9EAB-4836C207C17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3E5A0-6C09-42F5-BA76-0C43CF439B09}" type="datetimeFigureOut">
              <a:rPr lang="ru-RU" smtClean="0"/>
              <a:pPr/>
              <a:t>07.05.2015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C6B82-DFF6-47A7-9EAB-4836C207C17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3E5A0-6C09-42F5-BA76-0C43CF439B09}" type="datetimeFigureOut">
              <a:rPr lang="ru-RU" smtClean="0"/>
              <a:pPr/>
              <a:t>07.05.2015</a:t>
            </a:fld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04C6B82-DFF6-47A7-9EAB-4836C207C17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3E5A0-6C09-42F5-BA76-0C43CF439B09}" type="datetimeFigureOut">
              <a:rPr lang="ru-RU" smtClean="0"/>
              <a:pPr/>
              <a:t>07.05.2015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C6B82-DFF6-47A7-9EAB-4836C207C17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3E5A0-6C09-42F5-BA76-0C43CF439B09}" type="datetimeFigureOut">
              <a:rPr lang="ru-RU" smtClean="0"/>
              <a:pPr/>
              <a:t>07.05.2015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404C6B82-DFF6-47A7-9EAB-4836C207C17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AA73E5A0-6C09-42F5-BA76-0C43CF439B09}" type="datetimeFigureOut">
              <a:rPr lang="ru-RU" smtClean="0"/>
              <a:pPr/>
              <a:t>07.05.2015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C6B82-DFF6-47A7-9EAB-4836C207C17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олилиния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AA73E5A0-6C09-42F5-BA76-0C43CF439B09}" type="datetimeFigureOut">
              <a:rPr lang="ru-RU" smtClean="0"/>
              <a:pPr/>
              <a:t>07.05.2015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404C6B82-DFF6-47A7-9EAB-4836C207C17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microsoft.com/office/2007/relationships/diagramDrawing" Target="../diagrams/drawing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хема 4"/>
          <p:cNvGraphicFramePr/>
          <p:nvPr/>
        </p:nvGraphicFramePr>
        <p:xfrm>
          <a:off x="0" y="0"/>
          <a:ext cx="9144000" cy="66693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2290" name="Picture 2" descr="Оптимизация налогообложения при использовании имущества сотрудников - Мои статьи - Каталог статей - Персональный сайт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015841" y="5239296"/>
            <a:ext cx="1128159" cy="1618704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Агентство Риэлтор - недвижимость в Кирове - покупка квартир продажа квартир - квартиры в новостройках - помощь в ипотеке - кварт"/>
          <p:cNvPicPr>
            <a:picLocks noChangeAspect="1" noChangeArrowheads="1"/>
          </p:cNvPicPr>
          <p:nvPr/>
        </p:nvPicPr>
        <p:blipFill>
          <a:blip r:embed="rId2" cstate="print"/>
          <a:srcRect r="-284" b="2919"/>
          <a:stretch>
            <a:fillRect/>
          </a:stretch>
        </p:blipFill>
        <p:spPr bwMode="auto">
          <a:xfrm>
            <a:off x="5940152" y="4509120"/>
            <a:ext cx="3024336" cy="218682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graphicFrame>
        <p:nvGraphicFramePr>
          <p:cNvPr id="7" name="Схема 6"/>
          <p:cNvGraphicFramePr/>
          <p:nvPr/>
        </p:nvGraphicFramePr>
        <p:xfrm>
          <a:off x="0" y="0"/>
          <a:ext cx="91440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Схема 5"/>
          <p:cNvGraphicFramePr/>
          <p:nvPr/>
        </p:nvGraphicFramePr>
        <p:xfrm>
          <a:off x="0" y="0"/>
          <a:ext cx="91440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39552" y="0"/>
            <a:ext cx="770485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i="1" dirty="0" smtClean="0">
                <a:solidFill>
                  <a:schemeClr val="accent5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Брачным договором </a:t>
            </a:r>
            <a:r>
              <a:rPr lang="ru-RU" sz="2000" b="1" i="1" dirty="0" smtClean="0">
                <a:solidFill>
                  <a:schemeClr val="accent5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признается соглашение лиц,вступающих в брак,или соглашение супругов,определяющее имущественные права и обязанности супругов в браке и (или) в случае его расторжения</a:t>
            </a:r>
            <a:r>
              <a:rPr lang="ru-RU" sz="2000" i="1" dirty="0" smtClean="0">
                <a:solidFill>
                  <a:schemeClr val="accent5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2000" i="1" dirty="0">
              <a:solidFill>
                <a:schemeClr val="accent5">
                  <a:lumMod val="40000"/>
                  <a:lumOff val="6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5362" name="Picture 2" descr="ЛИЧНЫЕ НЕИМУЩЕСТВЕННЫЕ ОТНОШЕНИЯ &quot; Blog - Servitutis.Ru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64288" y="4727110"/>
            <a:ext cx="1979712" cy="213089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6" name="TextBox 5"/>
          <p:cNvSpPr txBox="1"/>
          <p:nvPr/>
        </p:nvSpPr>
        <p:spPr>
          <a:xfrm>
            <a:off x="0" y="1268760"/>
            <a:ext cx="8964488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Содержание брачного договора.</a:t>
            </a:r>
          </a:p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Брачным договором супруги вправе изменить установленный законом режим совместной собственности и законный режим имущества каждого из супруга.</a:t>
            </a:r>
          </a:p>
          <a:p>
            <a:pPr algn="ctr"/>
            <a:r>
              <a:rPr lang="ru-RU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Так же брачный договор может быть заключен как в отношении имеющегося,так и в отношении будущего имущества супругов.</a:t>
            </a:r>
          </a:p>
          <a:p>
            <a:pPr algn="ctr"/>
            <a:r>
              <a:rPr lang="ru-RU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Супруги вправе определят способы участия в доходах друг друга,порядок несения каждым из них семейных расходов;определить имущество,которое будет передано каждому их супругов в случае расторжения брака,а также включить в брачный договор любые иные положения,касающиеся имущественных</a:t>
            </a:r>
          </a:p>
          <a:p>
            <a:pPr algn="ctr"/>
            <a:r>
              <a:rPr lang="ru-RU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отношений супругов</a:t>
            </a:r>
            <a:r>
              <a:rPr lang="ru-RU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323528" y="4077072"/>
            <a:ext cx="6768752" cy="2339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Брачный договор не может :</a:t>
            </a:r>
          </a:p>
          <a:p>
            <a:pPr>
              <a:buFont typeface="Arial" pitchFamily="34" charset="0"/>
              <a:buChar char="•"/>
            </a:pP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ограничивать правоспособность или дееспособность супругов;</a:t>
            </a:r>
          </a:p>
          <a:p>
            <a:pPr>
              <a:buFont typeface="Arial" pitchFamily="34" charset="0"/>
              <a:buChar char="•"/>
            </a:pPr>
            <a:r>
              <a:rPr lang="ru-RU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регулировать личные неимущественные отношения между</a:t>
            </a:r>
          </a:p>
          <a:p>
            <a:r>
              <a:rPr lang="ru-RU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супругами</a:t>
            </a:r>
            <a:r>
              <a:rPr lang="ru-RU" b="1" i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, права </a:t>
            </a:r>
            <a:r>
              <a:rPr lang="ru-RU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и обязанности супругов в отношении детей;</a:t>
            </a:r>
          </a:p>
          <a:p>
            <a:pPr>
              <a:buFont typeface="Arial" pitchFamily="34" charset="0"/>
              <a:buChar char="•"/>
            </a:pPr>
            <a:r>
              <a:rPr lang="ru-RU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содержать другие условия,которые ставят одного из супругов в крайне неблагоприятное положение или противоречат основным началам семейного законодательства.</a:t>
            </a:r>
          </a:p>
          <a:p>
            <a:endParaRPr lang="ru-RU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28596" y="214290"/>
            <a:ext cx="8501122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smtClean="0"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№20</a:t>
            </a:r>
            <a:r>
              <a:rPr lang="ru-RU" sz="2800" b="1" dirty="0" smtClean="0"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Граждане РФ Ирина и Николай решили заключить брачный договор. Какие отношения супругов согласно семейному законодательству могут быть объектом регулирования брачного договора? Запишите цифры, под которыми они указаны.</a:t>
            </a:r>
            <a:endParaRPr lang="ru-RU" sz="2800" b="1" dirty="0">
              <a:solidFill>
                <a:schemeClr val="accent5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51520" y="3071810"/>
            <a:ext cx="8892480" cy="27853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arenR"/>
            </a:pPr>
            <a:r>
              <a:rPr lang="ru-RU" sz="2500" b="1" dirty="0" smtClean="0"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Порядок несения каждым супругом семейных расходов</a:t>
            </a:r>
          </a:p>
          <a:p>
            <a:pPr marL="342900" indent="-342900">
              <a:buFont typeface="+mj-lt"/>
              <a:buAutoNum type="arabicParenR"/>
            </a:pPr>
            <a:r>
              <a:rPr lang="ru-RU" sz="2500" b="1" dirty="0" smtClean="0"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Права и обязанности по взаимному содержанию</a:t>
            </a:r>
          </a:p>
          <a:p>
            <a:pPr marL="342900" indent="-342900">
              <a:buFont typeface="+mj-lt"/>
              <a:buAutoNum type="arabicParenR"/>
            </a:pPr>
            <a:r>
              <a:rPr lang="ru-RU" sz="2500" b="1" dirty="0" smtClean="0"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Способы участия в доходах друг друга</a:t>
            </a:r>
          </a:p>
          <a:p>
            <a:pPr marL="342900" indent="-342900">
              <a:buFont typeface="+mj-lt"/>
              <a:buAutoNum type="arabicParenR"/>
            </a:pPr>
            <a:r>
              <a:rPr lang="ru-RU" sz="2500" b="1" dirty="0" smtClean="0"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Права и обязанности супругов в отношении детей</a:t>
            </a:r>
          </a:p>
          <a:p>
            <a:pPr marL="342900" indent="-342900">
              <a:buFont typeface="+mj-lt"/>
              <a:buAutoNum type="arabicParenR"/>
            </a:pPr>
            <a:r>
              <a:rPr lang="ru-RU" sz="2500" b="1" dirty="0" smtClean="0"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Выбор места жительства</a:t>
            </a:r>
          </a:p>
          <a:p>
            <a:pPr marL="342900" indent="-342900">
              <a:buFont typeface="+mj-lt"/>
              <a:buAutoNum type="arabicParenR"/>
            </a:pPr>
            <a:r>
              <a:rPr lang="ru-RU" sz="2500" b="1" dirty="0" smtClean="0"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Распределение домашних обязанностей</a:t>
            </a:r>
            <a:endParaRPr lang="ru-RU" sz="2500" b="1" dirty="0">
              <a:solidFill>
                <a:schemeClr val="accent5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142976" y="5929330"/>
            <a:ext cx="669674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		Ответ: 123</a:t>
            </a:r>
            <a:endParaRPr lang="ru-RU" sz="4400" b="1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428604"/>
            <a:ext cx="8572560" cy="6143668"/>
          </a:xfrm>
        </p:spPr>
        <p:txBody>
          <a:bodyPr>
            <a:noAutofit/>
          </a:bodyPr>
          <a:lstStyle/>
          <a:p>
            <a:pPr algn="ctr" fontAlgn="base"/>
            <a:r>
              <a:rPr lang="ru-RU" sz="2900" b="1" i="1" dirty="0" smtClean="0"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Принято считать, что исторически первые брачные контракты появились в просвещенной Европе, а именно во Франции и Англии. </a:t>
            </a:r>
          </a:p>
          <a:p>
            <a:pPr algn="ctr" fontAlgn="base"/>
            <a:r>
              <a:rPr lang="ru-RU" sz="2900" b="1" i="1" dirty="0" smtClean="0"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Например, в Англии до конца XIX века жена вообще не обладала никакими имущественными правами. А все имущество, </a:t>
            </a:r>
          </a:p>
          <a:p>
            <a:pPr algn="ctr" fontAlgn="base">
              <a:buNone/>
            </a:pPr>
            <a:r>
              <a:rPr lang="ru-RU" sz="2900" b="1" i="1" smtClean="0"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2900" b="1" i="1" dirty="0" smtClean="0"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том числе и то, которое «принесла в брак» жена</a:t>
            </a:r>
            <a:r>
              <a:rPr lang="ru-RU" sz="2900" b="1" i="1" smtClean="0"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,  считалось </a:t>
            </a:r>
            <a:r>
              <a:rPr lang="ru-RU" sz="2900" b="1" i="1" dirty="0" smtClean="0"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собственностью мужа. Естественно, богатые кланы мириться с таким положением дел долго не могли, и в 1882 году английский парламент принял закон о собственности замужних женщин.</a:t>
            </a:r>
          </a:p>
          <a:p>
            <a:endParaRPr lang="ru-RU" sz="2900" b="1" i="1" dirty="0">
              <a:solidFill>
                <a:schemeClr val="accent3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fontScale="70000" lnSpcReduction="20000"/>
          </a:bodyPr>
          <a:lstStyle/>
          <a:p>
            <a:pPr algn="ctr" fontAlgn="base"/>
            <a:endParaRPr lang="ru-RU" sz="3400" b="1" dirty="0" smtClean="0">
              <a:solidFill>
                <a:schemeClr val="accent3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 fontAlgn="base"/>
            <a:r>
              <a:rPr lang="ru-RU" sz="3400" b="1" i="1" dirty="0" smtClean="0"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Что же касается истории России, то еще в допетровскую эпоху можно встретить некоторые подобия современных брачных контрактов. </a:t>
            </a:r>
          </a:p>
          <a:p>
            <a:pPr algn="ctr" fontAlgn="base"/>
            <a:r>
              <a:rPr lang="ru-RU" sz="3400" b="1" i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Эти соглашения не были брачными договорами, как мы их понимаем сегодня. Заключались они не между мужем и женой, а между семейными общинами</a:t>
            </a:r>
            <a:r>
              <a:rPr lang="ru-RU" sz="3400" b="1" i="1" dirty="0" smtClean="0"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  </a:t>
            </a:r>
          </a:p>
          <a:p>
            <a:pPr algn="ctr" fontAlgn="base"/>
            <a:r>
              <a:rPr lang="ru-RU" sz="3400" b="1" i="1" dirty="0" smtClean="0"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Договаривающиеся стороны, во-первых, договаривались вступить в брак, определяли, кто будет нести расходы на свадьбу, сколько будет гостей. В таких соглашениях определялись даже штрафы и неустойки, которые виновная сторона обязаны была выплатить пострадавшей стороне. </a:t>
            </a:r>
          </a:p>
          <a:p>
            <a:pPr algn="ctr" fontAlgn="base"/>
            <a:r>
              <a:rPr lang="ru-RU" sz="3400" b="1" i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По законам того времени жена сохраняла полную имущественную самостоятельность, однако, к 16 веку утратила ее полностью.</a:t>
            </a:r>
          </a:p>
          <a:p>
            <a:pPr algn="ctr" fontAlgn="base"/>
            <a:r>
              <a:rPr lang="ru-RU" sz="3400" b="1" i="1" dirty="0" smtClean="0"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Наконец, в начале 18 века в России был установлен режим раздельной собственности супругов и сохранения права собственности супруги на приданное. </a:t>
            </a:r>
          </a:p>
          <a:p>
            <a:pPr algn="ctr" fontAlgn="base"/>
            <a:r>
              <a:rPr lang="ru-RU" sz="3400" b="1" i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Как видим, в вопросах брака и семьи Россия шагнула далеко вперед просвещенной Европы. И намного раньше.</a:t>
            </a:r>
            <a:endParaRPr lang="ru-RU" sz="3400" i="1" dirty="0" smtClean="0">
              <a:solidFill>
                <a:schemeClr val="accent5">
                  <a:lumMod val="20000"/>
                  <a:lumOff val="80000"/>
                </a:schemeClr>
              </a:solidFill>
            </a:endParaRPr>
          </a:p>
          <a:p>
            <a:pPr algn="ctr"/>
            <a:endParaRPr lang="ru-RU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хническая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Техническая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Техниче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462</TotalTime>
  <Words>648</Words>
  <Application>Microsoft Office PowerPoint</Application>
  <PresentationFormat>Экран (4:3)</PresentationFormat>
  <Paragraphs>59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Техническая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Nastya</dc:creator>
  <cp:lastModifiedBy>WIN7XP</cp:lastModifiedBy>
  <cp:revision>52</cp:revision>
  <dcterms:created xsi:type="dcterms:W3CDTF">2014-12-12T11:40:00Z</dcterms:created>
  <dcterms:modified xsi:type="dcterms:W3CDTF">2015-05-06T22:28:35Z</dcterms:modified>
</cp:coreProperties>
</file>